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4" r:id="rId9"/>
    <p:sldId id="265" r:id="rId10"/>
    <p:sldId id="266" r:id="rId11"/>
    <p:sldId id="263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22A5F6-86E3-449B-B712-B1BC1B352B8D}" v="50" dt="2024-09-10T17:41:32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 Aggarwal" userId="848a1732-e97a-439f-b02f-e04d7dc2c816" providerId="ADAL" clId="{3D22A5F6-86E3-449B-B712-B1BC1B352B8D}"/>
    <pc:docChg chg="undo redo custSel addSld delSld modSld sldOrd addMainMaster delMainMaster">
      <pc:chgData name="Ayush Aggarwal" userId="848a1732-e97a-439f-b02f-e04d7dc2c816" providerId="ADAL" clId="{3D22A5F6-86E3-449B-B712-B1BC1B352B8D}" dt="2024-09-10T17:55:22.517" v="1365" actId="20577"/>
      <pc:docMkLst>
        <pc:docMk/>
      </pc:docMkLst>
      <pc:sldChg chg="addSp delSp modSp mod modMedia setBg modClrScheme delDesignElem chgLayout">
        <pc:chgData name="Ayush Aggarwal" userId="848a1732-e97a-439f-b02f-e04d7dc2c816" providerId="ADAL" clId="{3D22A5F6-86E3-449B-B712-B1BC1B352B8D}" dt="2024-09-10T13:48:56.858" v="110"/>
        <pc:sldMkLst>
          <pc:docMk/>
          <pc:sldMk cId="516245993" sldId="256"/>
        </pc:sldMkLst>
        <pc:spChg chg="mod">
          <ac:chgData name="Ayush Aggarwal" userId="848a1732-e97a-439f-b02f-e04d7dc2c816" providerId="ADAL" clId="{3D22A5F6-86E3-449B-B712-B1BC1B352B8D}" dt="2024-09-10T13:22:34.226" v="8" actId="26606"/>
          <ac:spMkLst>
            <pc:docMk/>
            <pc:sldMk cId="516245993" sldId="256"/>
            <ac:spMk id="2" creationId="{75CEF679-4FC2-6D0B-63BB-24FD13E3CE6E}"/>
          </ac:spMkLst>
        </pc:spChg>
        <pc:spChg chg="mod">
          <ac:chgData name="Ayush Aggarwal" userId="848a1732-e97a-439f-b02f-e04d7dc2c816" providerId="ADAL" clId="{3D22A5F6-86E3-449B-B712-B1BC1B352B8D}" dt="2024-09-10T13:22:34.226" v="8" actId="26606"/>
          <ac:spMkLst>
            <pc:docMk/>
            <pc:sldMk cId="516245993" sldId="256"/>
            <ac:spMk id="3" creationId="{31EC1D58-9A45-1372-99B8-2AD90442EAD8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516245993" sldId="256"/>
            <ac:spMk id="9" creationId="{526E0BFB-CDF1-4990-8C11-AC849311E0A8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516245993" sldId="256"/>
            <ac:spMk id="11" creationId="{6069A1F8-9BEB-4786-9694-FC48B2D75D21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516245993" sldId="256"/>
            <ac:spMk id="13" creationId="{AF2F604E-43BE-4DC3-B983-E071523364F8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516245993" sldId="256"/>
            <ac:spMk id="15" creationId="{08C9B587-E65E-4B52-B37C-ABEBB6E87928}"/>
          </ac:spMkLst>
        </pc:spChg>
        <pc:picChg chg="add mod">
          <ac:chgData name="Ayush Aggarwal" userId="848a1732-e97a-439f-b02f-e04d7dc2c816" providerId="ADAL" clId="{3D22A5F6-86E3-449B-B712-B1BC1B352B8D}" dt="2024-09-10T13:22:35.081" v="10"/>
          <ac:picMkLst>
            <pc:docMk/>
            <pc:sldMk cId="516245993" sldId="256"/>
            <ac:picMk id="4" creationId="{F0C2AA35-10C9-13C2-02F7-0635ADF99048}"/>
          </ac:picMkLst>
        </pc:picChg>
        <pc:picChg chg="add del mod">
          <ac:chgData name="Ayush Aggarwal" userId="848a1732-e97a-439f-b02f-e04d7dc2c816" providerId="ADAL" clId="{3D22A5F6-86E3-449B-B712-B1BC1B352B8D}" dt="2024-09-10T13:22:16.004" v="7" actId="478"/>
          <ac:picMkLst>
            <pc:docMk/>
            <pc:sldMk cId="516245993" sldId="256"/>
            <ac:picMk id="5" creationId="{F5CE47FE-606F-13A8-791D-7B010D6A5A2A}"/>
          </ac:picMkLst>
        </pc:picChg>
        <pc:picChg chg="add mod">
          <ac:chgData name="Ayush Aggarwal" userId="848a1732-e97a-439f-b02f-e04d7dc2c816" providerId="ADAL" clId="{3D22A5F6-86E3-449B-B712-B1BC1B352B8D}" dt="2024-09-10T13:23:20.643" v="16" actId="1076"/>
          <ac:picMkLst>
            <pc:docMk/>
            <pc:sldMk cId="516245993" sldId="256"/>
            <ac:picMk id="7" creationId="{4CC5B841-9D0F-AFC7-A128-E3EBA1D68F0D}"/>
          </ac:picMkLst>
        </pc:picChg>
      </pc:sldChg>
      <pc:sldChg chg="addSp delSp modSp new mod setBg delDesignElem">
        <pc:chgData name="Ayush Aggarwal" userId="848a1732-e97a-439f-b02f-e04d7dc2c816" providerId="ADAL" clId="{3D22A5F6-86E3-449B-B712-B1BC1B352B8D}" dt="2024-09-10T13:48:56.858" v="110"/>
        <pc:sldMkLst>
          <pc:docMk/>
          <pc:sldMk cId="3254763965" sldId="257"/>
        </pc:sldMkLst>
        <pc:spChg chg="mod">
          <ac:chgData name="Ayush Aggarwal" userId="848a1732-e97a-439f-b02f-e04d7dc2c816" providerId="ADAL" clId="{3D22A5F6-86E3-449B-B712-B1BC1B352B8D}" dt="2024-09-10T13:33:31.708" v="70" actId="26606"/>
          <ac:spMkLst>
            <pc:docMk/>
            <pc:sldMk cId="3254763965" sldId="257"/>
            <ac:spMk id="2" creationId="{E9DA73BA-C9E7-96C9-1AB3-D27BAD469BA0}"/>
          </ac:spMkLst>
        </pc:spChg>
        <pc:spChg chg="add del mod">
          <ac:chgData name="Ayush Aggarwal" userId="848a1732-e97a-439f-b02f-e04d7dc2c816" providerId="ADAL" clId="{3D22A5F6-86E3-449B-B712-B1BC1B352B8D}" dt="2024-09-10T13:33:31.708" v="70" actId="26606"/>
          <ac:spMkLst>
            <pc:docMk/>
            <pc:sldMk cId="3254763965" sldId="257"/>
            <ac:spMk id="3" creationId="{3FCDF8BE-CFD6-EF58-3542-FB3132324EC6}"/>
          </ac:spMkLst>
        </pc:spChg>
        <pc:spChg chg="add del">
          <ac:chgData name="Ayush Aggarwal" userId="848a1732-e97a-439f-b02f-e04d7dc2c816" providerId="ADAL" clId="{3D22A5F6-86E3-449B-B712-B1BC1B352B8D}" dt="2024-09-10T13:33:21.963" v="65" actId="26606"/>
          <ac:spMkLst>
            <pc:docMk/>
            <pc:sldMk cId="3254763965" sldId="257"/>
            <ac:spMk id="9" creationId="{53B021B3-DE93-4AB7-8A18-CF5F1CED88B8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3254763965" sldId="257"/>
            <ac:spMk id="10" creationId="{2C9A9DA9-7DC8-488B-A882-123947B0F3D9}"/>
          </ac:spMkLst>
        </pc:spChg>
        <pc:spChg chg="add del">
          <ac:chgData name="Ayush Aggarwal" userId="848a1732-e97a-439f-b02f-e04d7dc2c816" providerId="ADAL" clId="{3D22A5F6-86E3-449B-B712-B1BC1B352B8D}" dt="2024-09-10T13:33:21.963" v="65" actId="26606"/>
          <ac:spMkLst>
            <pc:docMk/>
            <pc:sldMk cId="3254763965" sldId="257"/>
            <ac:spMk id="11" creationId="{52D502E5-F6B4-4D58-B4AE-FC466FF15EE8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3254763965" sldId="257"/>
            <ac:spMk id="12" creationId="{57F6BDD4-E066-4008-8011-6CC31AEB4556}"/>
          </ac:spMkLst>
        </pc:spChg>
        <pc:spChg chg="add del">
          <ac:chgData name="Ayush Aggarwal" userId="848a1732-e97a-439f-b02f-e04d7dc2c816" providerId="ADAL" clId="{3D22A5F6-86E3-449B-B712-B1BC1B352B8D}" dt="2024-09-10T13:33:21.963" v="65" actId="26606"/>
          <ac:spMkLst>
            <pc:docMk/>
            <pc:sldMk cId="3254763965" sldId="257"/>
            <ac:spMk id="13" creationId="{9DECDBF4-02B6-4BB4-B65B-B8107AD6A9E8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3254763965" sldId="257"/>
            <ac:spMk id="14" creationId="{2711A8FB-68FC-45FC-B01E-38F809E2D439}"/>
          </ac:spMkLst>
        </pc:spChg>
        <pc:spChg chg="add del">
          <ac:chgData name="Ayush Aggarwal" userId="848a1732-e97a-439f-b02f-e04d7dc2c816" providerId="ADAL" clId="{3D22A5F6-86E3-449B-B712-B1BC1B352B8D}" dt="2024-09-10T13:33:25.602" v="67" actId="26606"/>
          <ac:spMkLst>
            <pc:docMk/>
            <pc:sldMk cId="3254763965" sldId="257"/>
            <ac:spMk id="15" creationId="{463EEC44-1BA3-44ED-81FC-A644B04B2A44}"/>
          </ac:spMkLst>
        </pc:spChg>
        <pc:spChg chg="add del">
          <ac:chgData name="Ayush Aggarwal" userId="848a1732-e97a-439f-b02f-e04d7dc2c816" providerId="ADAL" clId="{3D22A5F6-86E3-449B-B712-B1BC1B352B8D}" dt="2024-09-10T13:33:25.602" v="67" actId="26606"/>
          <ac:spMkLst>
            <pc:docMk/>
            <pc:sldMk cId="3254763965" sldId="257"/>
            <ac:spMk id="16" creationId="{7517A47C-B2E5-4B79-8061-D74B1311AF6E}"/>
          </ac:spMkLst>
        </pc:spChg>
        <pc:spChg chg="add del">
          <ac:chgData name="Ayush Aggarwal" userId="848a1732-e97a-439f-b02f-e04d7dc2c816" providerId="ADAL" clId="{3D22A5F6-86E3-449B-B712-B1BC1B352B8D}" dt="2024-09-10T13:33:25.602" v="67" actId="26606"/>
          <ac:spMkLst>
            <pc:docMk/>
            <pc:sldMk cId="3254763965" sldId="257"/>
            <ac:spMk id="17" creationId="{C505E780-2083-4CB5-A42A-5E0E2908ECC3}"/>
          </ac:spMkLst>
        </pc:spChg>
        <pc:spChg chg="add del">
          <ac:chgData name="Ayush Aggarwal" userId="848a1732-e97a-439f-b02f-e04d7dc2c816" providerId="ADAL" clId="{3D22A5F6-86E3-449B-B712-B1BC1B352B8D}" dt="2024-09-10T13:33:25.602" v="67" actId="26606"/>
          <ac:spMkLst>
            <pc:docMk/>
            <pc:sldMk cId="3254763965" sldId="257"/>
            <ac:spMk id="18" creationId="{D2C0AE1C-0118-41AE-8A10-7CDCBF10E96F}"/>
          </ac:spMkLst>
        </pc:spChg>
        <pc:spChg chg="add del">
          <ac:chgData name="Ayush Aggarwal" userId="848a1732-e97a-439f-b02f-e04d7dc2c816" providerId="ADAL" clId="{3D22A5F6-86E3-449B-B712-B1BC1B352B8D}" dt="2024-09-10T13:33:31.695" v="69" actId="26606"/>
          <ac:spMkLst>
            <pc:docMk/>
            <pc:sldMk cId="3254763965" sldId="257"/>
            <ac:spMk id="21" creationId="{79477870-C64A-4E35-8F2F-05B7114F3C74}"/>
          </ac:spMkLst>
        </pc:spChg>
        <pc:spChg chg="add del">
          <ac:chgData name="Ayush Aggarwal" userId="848a1732-e97a-439f-b02f-e04d7dc2c816" providerId="ADAL" clId="{3D22A5F6-86E3-449B-B712-B1BC1B352B8D}" dt="2024-09-10T13:33:31.695" v="69" actId="26606"/>
          <ac:spMkLst>
            <pc:docMk/>
            <pc:sldMk cId="3254763965" sldId="257"/>
            <ac:spMk id="22" creationId="{8AEA628B-C8FF-4D0B-B111-F101F580B15D}"/>
          </ac:spMkLst>
        </pc:spChg>
        <pc:spChg chg="add del">
          <ac:chgData name="Ayush Aggarwal" userId="848a1732-e97a-439f-b02f-e04d7dc2c816" providerId="ADAL" clId="{3D22A5F6-86E3-449B-B712-B1BC1B352B8D}" dt="2024-09-10T13:33:31.695" v="69" actId="26606"/>
          <ac:spMkLst>
            <pc:docMk/>
            <pc:sldMk cId="3254763965" sldId="257"/>
            <ac:spMk id="23" creationId="{42663BD0-064C-40FC-A331-F49FCA9536AA}"/>
          </ac:spMkLst>
        </pc:spChg>
        <pc:spChg chg="add del">
          <ac:chgData name="Ayush Aggarwal" userId="848a1732-e97a-439f-b02f-e04d7dc2c816" providerId="ADAL" clId="{3D22A5F6-86E3-449B-B712-B1BC1B352B8D}" dt="2024-09-10T13:33:31.695" v="69" actId="26606"/>
          <ac:spMkLst>
            <pc:docMk/>
            <pc:sldMk cId="3254763965" sldId="257"/>
            <ac:spMk id="24" creationId="{3FCDF8BE-CFD6-EF58-3542-FB3132324EC6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3254763965" sldId="257"/>
            <ac:spMk id="27" creationId="{2A865FE3-5FC9-4049-87CF-30019C46C0F5}"/>
          </ac:spMkLst>
        </pc:spChg>
        <pc:spChg chg="add">
          <ac:chgData name="Ayush Aggarwal" userId="848a1732-e97a-439f-b02f-e04d7dc2c816" providerId="ADAL" clId="{3D22A5F6-86E3-449B-B712-B1BC1B352B8D}" dt="2024-09-10T13:33:31.708" v="70" actId="26606"/>
          <ac:spMkLst>
            <pc:docMk/>
            <pc:sldMk cId="3254763965" sldId="257"/>
            <ac:spMk id="28" creationId="{3FCDF8BE-CFD6-EF58-3542-FB3132324EC6}"/>
          </ac:spMkLst>
        </pc:spChg>
        <pc:graphicFrameChg chg="add del">
          <ac:chgData name="Ayush Aggarwal" userId="848a1732-e97a-439f-b02f-e04d7dc2c816" providerId="ADAL" clId="{3D22A5F6-86E3-449B-B712-B1BC1B352B8D}" dt="2024-09-10T13:33:21.963" v="65" actId="26606"/>
          <ac:graphicFrameMkLst>
            <pc:docMk/>
            <pc:sldMk cId="3254763965" sldId="257"/>
            <ac:graphicFrameMk id="5" creationId="{29BF1844-5796-F93B-0AEB-5BB52FFD7789}"/>
          </ac:graphicFrameMkLst>
        </pc:graphicFrameChg>
        <pc:graphicFrameChg chg="add del">
          <ac:chgData name="Ayush Aggarwal" userId="848a1732-e97a-439f-b02f-e04d7dc2c816" providerId="ADAL" clId="{3D22A5F6-86E3-449B-B712-B1BC1B352B8D}" dt="2024-09-10T13:33:25.602" v="67" actId="26606"/>
          <ac:graphicFrameMkLst>
            <pc:docMk/>
            <pc:sldMk cId="3254763965" sldId="257"/>
            <ac:graphicFrameMk id="19" creationId="{9CF3191A-5C76-5788-BD04-D31609B9A377}"/>
          </ac:graphicFrameMkLst>
        </pc:graphicFrameChg>
        <pc:picChg chg="add">
          <ac:chgData name="Ayush Aggarwal" userId="848a1732-e97a-439f-b02f-e04d7dc2c816" providerId="ADAL" clId="{3D22A5F6-86E3-449B-B712-B1BC1B352B8D}" dt="2024-09-10T13:33:31.708" v="70" actId="26606"/>
          <ac:picMkLst>
            <pc:docMk/>
            <pc:sldMk cId="3254763965" sldId="257"/>
            <ac:picMk id="7" creationId="{3E7A0CFA-370A-A8F5-A541-88DB82362D15}"/>
          </ac:picMkLst>
        </pc:picChg>
        <pc:picChg chg="add del">
          <ac:chgData name="Ayush Aggarwal" userId="848a1732-e97a-439f-b02f-e04d7dc2c816" providerId="ADAL" clId="{3D22A5F6-86E3-449B-B712-B1BC1B352B8D}" dt="2024-09-10T13:33:31.695" v="69" actId="26606"/>
          <ac:picMkLst>
            <pc:docMk/>
            <pc:sldMk cId="3254763965" sldId="257"/>
            <ac:picMk id="25" creationId="{A66D4B6F-C696-3F11-3EA5-714E3D19AAA3}"/>
          </ac:picMkLst>
        </pc:picChg>
      </pc:sldChg>
      <pc:sldChg chg="addSp delSp modSp new mod setBg delDesignElem">
        <pc:chgData name="Ayush Aggarwal" userId="848a1732-e97a-439f-b02f-e04d7dc2c816" providerId="ADAL" clId="{3D22A5F6-86E3-449B-B712-B1BC1B352B8D}" dt="2024-09-10T16:54:57.758" v="1031" actId="1076"/>
        <pc:sldMkLst>
          <pc:docMk/>
          <pc:sldMk cId="227445250" sldId="258"/>
        </pc:sldMkLst>
        <pc:spChg chg="mod">
          <ac:chgData name="Ayush Aggarwal" userId="848a1732-e97a-439f-b02f-e04d7dc2c816" providerId="ADAL" clId="{3D22A5F6-86E3-449B-B712-B1BC1B352B8D}" dt="2024-09-10T13:41:44.239" v="102" actId="26606"/>
          <ac:spMkLst>
            <pc:docMk/>
            <pc:sldMk cId="227445250" sldId="258"/>
            <ac:spMk id="2" creationId="{FF2631B6-2F61-C783-179C-C92531C71D89}"/>
          </ac:spMkLst>
        </pc:spChg>
        <pc:spChg chg="add del mod">
          <ac:chgData name="Ayush Aggarwal" userId="848a1732-e97a-439f-b02f-e04d7dc2c816" providerId="ADAL" clId="{3D22A5F6-86E3-449B-B712-B1BC1B352B8D}" dt="2024-09-10T13:41:44.239" v="102" actId="26606"/>
          <ac:spMkLst>
            <pc:docMk/>
            <pc:sldMk cId="227445250" sldId="258"/>
            <ac:spMk id="3" creationId="{8B24DF77-6A1B-3AC6-6FA2-BD40D768F1C2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227445250" sldId="258"/>
            <ac:spMk id="10" creationId="{2C9A9DA9-7DC8-488B-A882-123947B0F3D9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227445250" sldId="258"/>
            <ac:spMk id="12" creationId="{57F6BDD4-E066-4008-8011-6CC31AEB4556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227445250" sldId="258"/>
            <ac:spMk id="14" creationId="{2711A8FB-68FC-45FC-B01E-38F809E2D439}"/>
          </ac:spMkLst>
        </pc:spChg>
        <pc:spChg chg="add del">
          <ac:chgData name="Ayush Aggarwal" userId="848a1732-e97a-439f-b02f-e04d7dc2c816" providerId="ADAL" clId="{3D22A5F6-86E3-449B-B712-B1BC1B352B8D}" dt="2024-09-10T13:48:56.858" v="110"/>
          <ac:spMkLst>
            <pc:docMk/>
            <pc:sldMk cId="227445250" sldId="258"/>
            <ac:spMk id="16" creationId="{2A865FE3-5FC9-4049-87CF-30019C46C0F5}"/>
          </ac:spMkLst>
        </pc:spChg>
        <pc:graphicFrameChg chg="add del">
          <ac:chgData name="Ayush Aggarwal" userId="848a1732-e97a-439f-b02f-e04d7dc2c816" providerId="ADAL" clId="{3D22A5F6-86E3-449B-B712-B1BC1B352B8D}" dt="2024-09-10T13:41:37.370" v="101" actId="26606"/>
          <ac:graphicFrameMkLst>
            <pc:docMk/>
            <pc:sldMk cId="227445250" sldId="258"/>
            <ac:graphicFrameMk id="5" creationId="{F7C73713-F967-B32C-8EAE-786DC2984F8D}"/>
          </ac:graphicFrameMkLst>
        </pc:graphicFrameChg>
        <pc:picChg chg="add del mod">
          <ac:chgData name="Ayush Aggarwal" userId="848a1732-e97a-439f-b02f-e04d7dc2c816" providerId="ADAL" clId="{3D22A5F6-86E3-449B-B712-B1BC1B352B8D}" dt="2024-09-10T13:41:36.661" v="100" actId="478"/>
          <ac:picMkLst>
            <pc:docMk/>
            <pc:sldMk cId="227445250" sldId="258"/>
            <ac:picMk id="4" creationId="{87BC88CD-2AFB-8DBC-1766-CECDAD385801}"/>
          </ac:picMkLst>
        </pc:picChg>
        <pc:picChg chg="add mod">
          <ac:chgData name="Ayush Aggarwal" userId="848a1732-e97a-439f-b02f-e04d7dc2c816" providerId="ADAL" clId="{3D22A5F6-86E3-449B-B712-B1BC1B352B8D}" dt="2024-09-10T16:54:57.758" v="1031" actId="1076"/>
          <ac:picMkLst>
            <pc:docMk/>
            <pc:sldMk cId="227445250" sldId="258"/>
            <ac:picMk id="6" creationId="{7FEB69EA-A796-B089-ABA3-55560DE33405}"/>
          </ac:picMkLst>
        </pc:picChg>
        <pc:picChg chg="add">
          <ac:chgData name="Ayush Aggarwal" userId="848a1732-e97a-439f-b02f-e04d7dc2c816" providerId="ADAL" clId="{3D22A5F6-86E3-449B-B712-B1BC1B352B8D}" dt="2024-09-10T13:41:44.239" v="102" actId="26606"/>
          <ac:picMkLst>
            <pc:docMk/>
            <pc:sldMk cId="227445250" sldId="258"/>
            <ac:picMk id="7" creationId="{B1A0577F-49E0-CE4C-FB07-0E7F1C3BDC78}"/>
          </ac:picMkLst>
        </pc:picChg>
      </pc:sldChg>
      <pc:sldChg chg="delSp modSp new del mod">
        <pc:chgData name="Ayush Aggarwal" userId="848a1732-e97a-439f-b02f-e04d7dc2c816" providerId="ADAL" clId="{3D22A5F6-86E3-449B-B712-B1BC1B352B8D}" dt="2024-09-10T13:54:07.050" v="120" actId="2696"/>
        <pc:sldMkLst>
          <pc:docMk/>
          <pc:sldMk cId="235130687" sldId="259"/>
        </pc:sldMkLst>
        <pc:spChg chg="del">
          <ac:chgData name="Ayush Aggarwal" userId="848a1732-e97a-439f-b02f-e04d7dc2c816" providerId="ADAL" clId="{3D22A5F6-86E3-449B-B712-B1BC1B352B8D}" dt="2024-09-10T13:48:45.092" v="106" actId="478"/>
          <ac:spMkLst>
            <pc:docMk/>
            <pc:sldMk cId="235130687" sldId="259"/>
            <ac:spMk id="2" creationId="{91695576-6118-B4EE-5A08-676212E3ED84}"/>
          </ac:spMkLst>
        </pc:spChg>
        <pc:spChg chg="mod">
          <ac:chgData name="Ayush Aggarwal" userId="848a1732-e97a-439f-b02f-e04d7dc2c816" providerId="ADAL" clId="{3D22A5F6-86E3-449B-B712-B1BC1B352B8D}" dt="2024-09-10T13:53:57.906" v="119"/>
          <ac:spMkLst>
            <pc:docMk/>
            <pc:sldMk cId="235130687" sldId="259"/>
            <ac:spMk id="3" creationId="{7134DE69-369D-0F9C-0B6D-4108DDBA93AC}"/>
          </ac:spMkLst>
        </pc:spChg>
      </pc:sldChg>
      <pc:sldChg chg="addSp modSp new mod ord">
        <pc:chgData name="Ayush Aggarwal" userId="848a1732-e97a-439f-b02f-e04d7dc2c816" providerId="ADAL" clId="{3D22A5F6-86E3-449B-B712-B1BC1B352B8D}" dt="2024-09-10T17:55:22.517" v="1365" actId="20577"/>
        <pc:sldMkLst>
          <pc:docMk/>
          <pc:sldMk cId="3356152002" sldId="259"/>
        </pc:sldMkLst>
        <pc:spChg chg="mod">
          <ac:chgData name="Ayush Aggarwal" userId="848a1732-e97a-439f-b02f-e04d7dc2c816" providerId="ADAL" clId="{3D22A5F6-86E3-449B-B712-B1BC1B352B8D}" dt="2024-09-10T16:48:22.537" v="958"/>
          <ac:spMkLst>
            <pc:docMk/>
            <pc:sldMk cId="3356152002" sldId="259"/>
            <ac:spMk id="2" creationId="{EC20B7F7-1069-2D01-BA86-E6D7B403E1FF}"/>
          </ac:spMkLst>
        </pc:spChg>
        <pc:spChg chg="mod">
          <ac:chgData name="Ayush Aggarwal" userId="848a1732-e97a-439f-b02f-e04d7dc2c816" providerId="ADAL" clId="{3D22A5F6-86E3-449B-B712-B1BC1B352B8D}" dt="2024-09-10T16:48:22.537" v="958"/>
          <ac:spMkLst>
            <pc:docMk/>
            <pc:sldMk cId="3356152002" sldId="259"/>
            <ac:spMk id="3" creationId="{8D17B356-5768-D63D-2070-578A0ECD42C3}"/>
          </ac:spMkLst>
        </pc:spChg>
        <pc:spChg chg="add mod">
          <ac:chgData name="Ayush Aggarwal" userId="848a1732-e97a-439f-b02f-e04d7dc2c816" providerId="ADAL" clId="{3D22A5F6-86E3-449B-B712-B1BC1B352B8D}" dt="2024-09-10T16:55:43.605" v="1039" actId="1076"/>
          <ac:spMkLst>
            <pc:docMk/>
            <pc:sldMk cId="3356152002" sldId="259"/>
            <ac:spMk id="8" creationId="{EA4D8039-4F80-C335-555D-F89694D9C2C7}"/>
          </ac:spMkLst>
        </pc:spChg>
        <pc:spChg chg="add mod">
          <ac:chgData name="Ayush Aggarwal" userId="848a1732-e97a-439f-b02f-e04d7dc2c816" providerId="ADAL" clId="{3D22A5F6-86E3-449B-B712-B1BC1B352B8D}" dt="2024-09-10T17:55:22.517" v="1365" actId="20577"/>
          <ac:spMkLst>
            <pc:docMk/>
            <pc:sldMk cId="3356152002" sldId="259"/>
            <ac:spMk id="9" creationId="{00E38B5D-27F9-3212-A3F0-102BC503D18C}"/>
          </ac:spMkLst>
        </pc:spChg>
        <pc:picChg chg="add mod">
          <ac:chgData name="Ayush Aggarwal" userId="848a1732-e97a-439f-b02f-e04d7dc2c816" providerId="ADAL" clId="{3D22A5F6-86E3-449B-B712-B1BC1B352B8D}" dt="2024-09-10T16:55:40.117" v="1038" actId="1076"/>
          <ac:picMkLst>
            <pc:docMk/>
            <pc:sldMk cId="3356152002" sldId="259"/>
            <ac:picMk id="5" creationId="{267E01C3-042E-38D6-361A-6B99149B6F41}"/>
          </ac:picMkLst>
        </pc:picChg>
        <pc:picChg chg="add mod">
          <ac:chgData name="Ayush Aggarwal" userId="848a1732-e97a-439f-b02f-e04d7dc2c816" providerId="ADAL" clId="{3D22A5F6-86E3-449B-B712-B1BC1B352B8D}" dt="2024-09-10T14:39:20.820" v="279" actId="1076"/>
          <ac:picMkLst>
            <pc:docMk/>
            <pc:sldMk cId="3356152002" sldId="259"/>
            <ac:picMk id="7" creationId="{16C351C7-1E8E-EB04-1863-E3EDD4BBDC81}"/>
          </ac:picMkLst>
        </pc:picChg>
        <pc:picChg chg="add mod">
          <ac:chgData name="Ayush Aggarwal" userId="848a1732-e97a-439f-b02f-e04d7dc2c816" providerId="ADAL" clId="{3D22A5F6-86E3-449B-B712-B1BC1B352B8D}" dt="2024-09-10T16:55:53.949" v="1040" actId="1076"/>
          <ac:picMkLst>
            <pc:docMk/>
            <pc:sldMk cId="3356152002" sldId="259"/>
            <ac:picMk id="11" creationId="{EF75F33A-1B18-2980-0BCC-18173FF81B8E}"/>
          </ac:picMkLst>
        </pc:picChg>
      </pc:sldChg>
      <pc:sldChg chg="addSp delSp modSp new mod ord">
        <pc:chgData name="Ayush Aggarwal" userId="848a1732-e97a-439f-b02f-e04d7dc2c816" providerId="ADAL" clId="{3D22A5F6-86E3-449B-B712-B1BC1B352B8D}" dt="2024-09-10T16:54:51.719" v="1018" actId="20578"/>
        <pc:sldMkLst>
          <pc:docMk/>
          <pc:sldMk cId="3157094489" sldId="260"/>
        </pc:sldMkLst>
        <pc:spChg chg="mod">
          <ac:chgData name="Ayush Aggarwal" userId="848a1732-e97a-439f-b02f-e04d7dc2c816" providerId="ADAL" clId="{3D22A5F6-86E3-449B-B712-B1BC1B352B8D}" dt="2024-09-10T16:48:22.537" v="958"/>
          <ac:spMkLst>
            <pc:docMk/>
            <pc:sldMk cId="3157094489" sldId="260"/>
            <ac:spMk id="2" creationId="{D6875E76-B2A7-FF55-F433-0F154309D30F}"/>
          </ac:spMkLst>
        </pc:spChg>
        <pc:spChg chg="del">
          <ac:chgData name="Ayush Aggarwal" userId="848a1732-e97a-439f-b02f-e04d7dc2c816" providerId="ADAL" clId="{3D22A5F6-86E3-449B-B712-B1BC1B352B8D}" dt="2024-09-10T14:49:22.834" v="315" actId="22"/>
          <ac:spMkLst>
            <pc:docMk/>
            <pc:sldMk cId="3157094489" sldId="260"/>
            <ac:spMk id="3" creationId="{EF5A3757-9E35-67C7-4F44-ED333D53FE6B}"/>
          </ac:spMkLst>
        </pc:spChg>
        <pc:spChg chg="add mod">
          <ac:chgData name="Ayush Aggarwal" userId="848a1732-e97a-439f-b02f-e04d7dc2c816" providerId="ADAL" clId="{3D22A5F6-86E3-449B-B712-B1BC1B352B8D}" dt="2024-09-10T14:52:39.203" v="398" actId="1076"/>
          <ac:spMkLst>
            <pc:docMk/>
            <pc:sldMk cId="3157094489" sldId="260"/>
            <ac:spMk id="6" creationId="{656AF235-1ECA-09AA-E76D-9954EB3FDB17}"/>
          </ac:spMkLst>
        </pc:spChg>
        <pc:spChg chg="add mod">
          <ac:chgData name="Ayush Aggarwal" userId="848a1732-e97a-439f-b02f-e04d7dc2c816" providerId="ADAL" clId="{3D22A5F6-86E3-449B-B712-B1BC1B352B8D}" dt="2024-09-10T15:52:15.111" v="636"/>
          <ac:spMkLst>
            <pc:docMk/>
            <pc:sldMk cId="3157094489" sldId="260"/>
            <ac:spMk id="7" creationId="{605C8A56-BCA7-B2C1-C85B-8C0D9FD9065D}"/>
          </ac:spMkLst>
        </pc:spChg>
        <pc:picChg chg="add mod ord">
          <ac:chgData name="Ayush Aggarwal" userId="848a1732-e97a-439f-b02f-e04d7dc2c816" providerId="ADAL" clId="{3D22A5F6-86E3-449B-B712-B1BC1B352B8D}" dt="2024-09-10T14:52:48.406" v="399" actId="1076"/>
          <ac:picMkLst>
            <pc:docMk/>
            <pc:sldMk cId="3157094489" sldId="260"/>
            <ac:picMk id="5" creationId="{164207E9-8B0D-8F48-81EF-9B70B6ACD3CD}"/>
          </ac:picMkLst>
        </pc:picChg>
        <pc:picChg chg="add mod">
          <ac:chgData name="Ayush Aggarwal" userId="848a1732-e97a-439f-b02f-e04d7dc2c816" providerId="ADAL" clId="{3D22A5F6-86E3-449B-B712-B1BC1B352B8D}" dt="2024-09-10T15:43:00.409" v="627" actId="1076"/>
          <ac:picMkLst>
            <pc:docMk/>
            <pc:sldMk cId="3157094489" sldId="260"/>
            <ac:picMk id="9" creationId="{851A9822-0E8A-7ACD-64FC-6D954B00A84F}"/>
          </ac:picMkLst>
        </pc:picChg>
        <pc:picChg chg="add mod">
          <ac:chgData name="Ayush Aggarwal" userId="848a1732-e97a-439f-b02f-e04d7dc2c816" providerId="ADAL" clId="{3D22A5F6-86E3-449B-B712-B1BC1B352B8D}" dt="2024-09-10T15:38:39.103" v="572" actId="1076"/>
          <ac:picMkLst>
            <pc:docMk/>
            <pc:sldMk cId="3157094489" sldId="260"/>
            <ac:picMk id="11" creationId="{F4F8E7DE-1BB2-C71B-16F1-FD318EE9F968}"/>
          </ac:picMkLst>
        </pc:picChg>
        <pc:picChg chg="add mod">
          <ac:chgData name="Ayush Aggarwal" userId="848a1732-e97a-439f-b02f-e04d7dc2c816" providerId="ADAL" clId="{3D22A5F6-86E3-449B-B712-B1BC1B352B8D}" dt="2024-09-10T15:42:13.382" v="596" actId="14100"/>
          <ac:picMkLst>
            <pc:docMk/>
            <pc:sldMk cId="3157094489" sldId="260"/>
            <ac:picMk id="13" creationId="{BE2F3115-51DC-F3C2-5997-53253E755937}"/>
          </ac:picMkLst>
        </pc:picChg>
      </pc:sldChg>
      <pc:sldChg chg="addSp delSp modSp new mod ord">
        <pc:chgData name="Ayush Aggarwal" userId="848a1732-e97a-439f-b02f-e04d7dc2c816" providerId="ADAL" clId="{3D22A5F6-86E3-449B-B712-B1BC1B352B8D}" dt="2024-09-10T17:20:42.357" v="1101"/>
        <pc:sldMkLst>
          <pc:docMk/>
          <pc:sldMk cId="3751215859" sldId="261"/>
        </pc:sldMkLst>
        <pc:spChg chg="mod">
          <ac:chgData name="Ayush Aggarwal" userId="848a1732-e97a-439f-b02f-e04d7dc2c816" providerId="ADAL" clId="{3D22A5F6-86E3-449B-B712-B1BC1B352B8D}" dt="2024-09-10T16:48:22.694" v="959" actId="27636"/>
          <ac:spMkLst>
            <pc:docMk/>
            <pc:sldMk cId="3751215859" sldId="261"/>
            <ac:spMk id="2" creationId="{2F6390B5-BCEA-018A-67C5-8007585248D8}"/>
          </ac:spMkLst>
        </pc:spChg>
        <pc:spChg chg="mod">
          <ac:chgData name="Ayush Aggarwal" userId="848a1732-e97a-439f-b02f-e04d7dc2c816" providerId="ADAL" clId="{3D22A5F6-86E3-449B-B712-B1BC1B352B8D}" dt="2024-09-10T16:54:21.070" v="989" actId="1076"/>
          <ac:spMkLst>
            <pc:docMk/>
            <pc:sldMk cId="3751215859" sldId="261"/>
            <ac:spMk id="3" creationId="{52B17679-D2AB-A718-1837-B3D180C5CC33}"/>
          </ac:spMkLst>
        </pc:spChg>
        <pc:spChg chg="add mod">
          <ac:chgData name="Ayush Aggarwal" userId="848a1732-e97a-439f-b02f-e04d7dc2c816" providerId="ADAL" clId="{3D22A5F6-86E3-449B-B712-B1BC1B352B8D}" dt="2024-09-10T16:59:38.133" v="1053" actId="1076"/>
          <ac:spMkLst>
            <pc:docMk/>
            <pc:sldMk cId="3751215859" sldId="261"/>
            <ac:spMk id="12" creationId="{3537F77E-D968-B151-925A-3430BDD82290}"/>
          </ac:spMkLst>
        </pc:spChg>
        <pc:spChg chg="add">
          <ac:chgData name="Ayush Aggarwal" userId="848a1732-e97a-439f-b02f-e04d7dc2c816" providerId="ADAL" clId="{3D22A5F6-86E3-449B-B712-B1BC1B352B8D}" dt="2024-09-10T16:08:36.981" v="773"/>
          <ac:spMkLst>
            <pc:docMk/>
            <pc:sldMk cId="3751215859" sldId="261"/>
            <ac:spMk id="13" creationId="{ED0EF835-839D-6FB5-CFB0-2EF302201073}"/>
          </ac:spMkLst>
        </pc:spChg>
        <pc:picChg chg="add del mod">
          <ac:chgData name="Ayush Aggarwal" userId="848a1732-e97a-439f-b02f-e04d7dc2c816" providerId="ADAL" clId="{3D22A5F6-86E3-449B-B712-B1BC1B352B8D}" dt="2024-09-10T16:00:50.097" v="729" actId="478"/>
          <ac:picMkLst>
            <pc:docMk/>
            <pc:sldMk cId="3751215859" sldId="261"/>
            <ac:picMk id="5" creationId="{8DBFCBC5-A37B-089D-F586-AEE6B4E2EA15}"/>
          </ac:picMkLst>
        </pc:picChg>
        <pc:picChg chg="add del mod">
          <ac:chgData name="Ayush Aggarwal" userId="848a1732-e97a-439f-b02f-e04d7dc2c816" providerId="ADAL" clId="{3D22A5F6-86E3-449B-B712-B1BC1B352B8D}" dt="2024-09-10T16:07:31.029" v="764" actId="478"/>
          <ac:picMkLst>
            <pc:docMk/>
            <pc:sldMk cId="3751215859" sldId="261"/>
            <ac:picMk id="7" creationId="{CEBAB5E4-2A4E-3227-3CAC-C348238BC295}"/>
          </ac:picMkLst>
        </pc:picChg>
        <pc:picChg chg="add mod">
          <ac:chgData name="Ayush Aggarwal" userId="848a1732-e97a-439f-b02f-e04d7dc2c816" providerId="ADAL" clId="{3D22A5F6-86E3-449B-B712-B1BC1B352B8D}" dt="2024-09-10T16:59:17.245" v="1047" actId="1076"/>
          <ac:picMkLst>
            <pc:docMk/>
            <pc:sldMk cId="3751215859" sldId="261"/>
            <ac:picMk id="9" creationId="{2B8CB55A-8528-B937-902D-6C3B7EBFB9AA}"/>
          </ac:picMkLst>
        </pc:picChg>
        <pc:picChg chg="add mod">
          <ac:chgData name="Ayush Aggarwal" userId="848a1732-e97a-439f-b02f-e04d7dc2c816" providerId="ADAL" clId="{3D22A5F6-86E3-449B-B712-B1BC1B352B8D}" dt="2024-09-10T16:59:20.485" v="1048" actId="1076"/>
          <ac:picMkLst>
            <pc:docMk/>
            <pc:sldMk cId="3751215859" sldId="261"/>
            <ac:picMk id="11" creationId="{AC185883-1677-550F-C288-E5192D223D17}"/>
          </ac:picMkLst>
        </pc:picChg>
        <pc:picChg chg="add mod">
          <ac:chgData name="Ayush Aggarwal" userId="848a1732-e97a-439f-b02f-e04d7dc2c816" providerId="ADAL" clId="{3D22A5F6-86E3-449B-B712-B1BC1B352B8D}" dt="2024-09-10T16:59:23.073" v="1049" actId="1076"/>
          <ac:picMkLst>
            <pc:docMk/>
            <pc:sldMk cId="3751215859" sldId="261"/>
            <ac:picMk id="15" creationId="{B917BDF5-8951-1601-8A60-B759C80E07F2}"/>
          </ac:picMkLst>
        </pc:picChg>
        <pc:picChg chg="add mod">
          <ac:chgData name="Ayush Aggarwal" userId="848a1732-e97a-439f-b02f-e04d7dc2c816" providerId="ADAL" clId="{3D22A5F6-86E3-449B-B712-B1BC1B352B8D}" dt="2024-09-10T16:59:25.954" v="1050" actId="1076"/>
          <ac:picMkLst>
            <pc:docMk/>
            <pc:sldMk cId="3751215859" sldId="261"/>
            <ac:picMk id="17" creationId="{92AA2E99-A857-B09C-2702-A0F433F90B7A}"/>
          </ac:picMkLst>
        </pc:picChg>
        <pc:picChg chg="add mod">
          <ac:chgData name="Ayush Aggarwal" userId="848a1732-e97a-439f-b02f-e04d7dc2c816" providerId="ADAL" clId="{3D22A5F6-86E3-449B-B712-B1BC1B352B8D}" dt="2024-09-10T16:59:28.436" v="1051" actId="1076"/>
          <ac:picMkLst>
            <pc:docMk/>
            <pc:sldMk cId="3751215859" sldId="261"/>
            <ac:picMk id="19" creationId="{B485DCB4-DA9B-A2B2-996A-7F75250C1A0D}"/>
          </ac:picMkLst>
        </pc:picChg>
      </pc:sldChg>
      <pc:sldChg chg="addSp modSp new mod ord">
        <pc:chgData name="Ayush Aggarwal" userId="848a1732-e97a-439f-b02f-e04d7dc2c816" providerId="ADAL" clId="{3D22A5F6-86E3-449B-B712-B1BC1B352B8D}" dt="2024-09-10T17:55:15.511" v="1360" actId="20577"/>
        <pc:sldMkLst>
          <pc:docMk/>
          <pc:sldMk cId="2828136980" sldId="262"/>
        </pc:sldMkLst>
        <pc:spChg chg="mod">
          <ac:chgData name="Ayush Aggarwal" userId="848a1732-e97a-439f-b02f-e04d7dc2c816" providerId="ADAL" clId="{3D22A5F6-86E3-449B-B712-B1BC1B352B8D}" dt="2024-09-10T16:48:22.537" v="958"/>
          <ac:spMkLst>
            <pc:docMk/>
            <pc:sldMk cId="2828136980" sldId="262"/>
            <ac:spMk id="2" creationId="{42B84C7E-8C07-D085-4ED1-4CF2906B111D}"/>
          </ac:spMkLst>
        </pc:spChg>
        <pc:spChg chg="mod">
          <ac:chgData name="Ayush Aggarwal" userId="848a1732-e97a-439f-b02f-e04d7dc2c816" providerId="ADAL" clId="{3D22A5F6-86E3-449B-B712-B1BC1B352B8D}" dt="2024-09-10T16:55:23.376" v="1034" actId="1076"/>
          <ac:spMkLst>
            <pc:docMk/>
            <pc:sldMk cId="2828136980" sldId="262"/>
            <ac:spMk id="3" creationId="{AEEDD330-6E98-77A3-2563-9081CEF080D9}"/>
          </ac:spMkLst>
        </pc:spChg>
        <pc:spChg chg="add mod">
          <ac:chgData name="Ayush Aggarwal" userId="848a1732-e97a-439f-b02f-e04d7dc2c816" providerId="ADAL" clId="{3D22A5F6-86E3-449B-B712-B1BC1B352B8D}" dt="2024-09-10T16:55:26.046" v="1035" actId="1076"/>
          <ac:spMkLst>
            <pc:docMk/>
            <pc:sldMk cId="2828136980" sldId="262"/>
            <ac:spMk id="4" creationId="{DB8C3A93-1E15-3665-5AD3-E53FD00CC2B6}"/>
          </ac:spMkLst>
        </pc:spChg>
        <pc:spChg chg="add mod">
          <ac:chgData name="Ayush Aggarwal" userId="848a1732-e97a-439f-b02f-e04d7dc2c816" providerId="ADAL" clId="{3D22A5F6-86E3-449B-B712-B1BC1B352B8D}" dt="2024-09-10T17:55:15.511" v="1360" actId="20577"/>
          <ac:spMkLst>
            <pc:docMk/>
            <pc:sldMk cId="2828136980" sldId="262"/>
            <ac:spMk id="7" creationId="{45B10264-7BDD-3D5F-9C3D-F6F107C20858}"/>
          </ac:spMkLst>
        </pc:spChg>
        <pc:picChg chg="add mod">
          <ac:chgData name="Ayush Aggarwal" userId="848a1732-e97a-439f-b02f-e04d7dc2c816" providerId="ADAL" clId="{3D22A5F6-86E3-449B-B712-B1BC1B352B8D}" dt="2024-09-10T16:55:28.807" v="1036" actId="1076"/>
          <ac:picMkLst>
            <pc:docMk/>
            <pc:sldMk cId="2828136980" sldId="262"/>
            <ac:picMk id="6" creationId="{08C0DECC-B1AD-F0C1-7FE6-EE8DF23E4A5F}"/>
          </ac:picMkLst>
        </pc:picChg>
      </pc:sldChg>
      <pc:sldChg chg="addSp modSp new mod">
        <pc:chgData name="Ayush Aggarwal" userId="848a1732-e97a-439f-b02f-e04d7dc2c816" providerId="ADAL" clId="{3D22A5F6-86E3-449B-B712-B1BC1B352B8D}" dt="2024-09-10T17:24:30.983" v="1300" actId="20577"/>
        <pc:sldMkLst>
          <pc:docMk/>
          <pc:sldMk cId="3416776400" sldId="263"/>
        </pc:sldMkLst>
        <pc:spChg chg="mod">
          <ac:chgData name="Ayush Aggarwal" userId="848a1732-e97a-439f-b02f-e04d7dc2c816" providerId="ADAL" clId="{3D22A5F6-86E3-449B-B712-B1BC1B352B8D}" dt="2024-09-10T17:15:52.508" v="1094" actId="20577"/>
          <ac:spMkLst>
            <pc:docMk/>
            <pc:sldMk cId="3416776400" sldId="263"/>
            <ac:spMk id="2" creationId="{F50D3C4A-8515-8854-17CF-0255274F5BD2}"/>
          </ac:spMkLst>
        </pc:spChg>
        <pc:spChg chg="mod">
          <ac:chgData name="Ayush Aggarwal" userId="848a1732-e97a-439f-b02f-e04d7dc2c816" providerId="ADAL" clId="{3D22A5F6-86E3-449B-B712-B1BC1B352B8D}" dt="2024-09-10T17:24:30.983" v="1300" actId="20577"/>
          <ac:spMkLst>
            <pc:docMk/>
            <pc:sldMk cId="3416776400" sldId="263"/>
            <ac:spMk id="3" creationId="{82667857-FC87-F561-D1E1-E8BD07415F29}"/>
          </ac:spMkLst>
        </pc:spChg>
        <pc:picChg chg="add mod">
          <ac:chgData name="Ayush Aggarwal" userId="848a1732-e97a-439f-b02f-e04d7dc2c816" providerId="ADAL" clId="{3D22A5F6-86E3-449B-B712-B1BC1B352B8D}" dt="2024-09-10T17:20:25.372" v="1098" actId="1076"/>
          <ac:picMkLst>
            <pc:docMk/>
            <pc:sldMk cId="3416776400" sldId="263"/>
            <ac:picMk id="5" creationId="{1B9ECE5F-9385-E79B-9EB0-90CD7EB7DF04}"/>
          </ac:picMkLst>
        </pc:picChg>
        <pc:picChg chg="add mod">
          <ac:chgData name="Ayush Aggarwal" userId="848a1732-e97a-439f-b02f-e04d7dc2c816" providerId="ADAL" clId="{3D22A5F6-86E3-449B-B712-B1BC1B352B8D}" dt="2024-09-10T17:23:56.402" v="1242" actId="1076"/>
          <ac:picMkLst>
            <pc:docMk/>
            <pc:sldMk cId="3416776400" sldId="263"/>
            <ac:picMk id="7" creationId="{73628E4F-B702-D104-CDA7-A4C59050763C}"/>
          </ac:picMkLst>
        </pc:picChg>
      </pc:sldChg>
      <pc:sldChg chg="addSp delSp modSp new mod">
        <pc:chgData name="Ayush Aggarwal" userId="848a1732-e97a-439f-b02f-e04d7dc2c816" providerId="ADAL" clId="{3D22A5F6-86E3-449B-B712-B1BC1B352B8D}" dt="2024-09-10T16:56:27.784" v="1044" actId="1076"/>
        <pc:sldMkLst>
          <pc:docMk/>
          <pc:sldMk cId="3874536035" sldId="264"/>
        </pc:sldMkLst>
        <pc:spChg chg="mod">
          <ac:chgData name="Ayush Aggarwal" userId="848a1732-e97a-439f-b02f-e04d7dc2c816" providerId="ADAL" clId="{3D22A5F6-86E3-449B-B712-B1BC1B352B8D}" dt="2024-09-10T16:48:22.537" v="958"/>
          <ac:spMkLst>
            <pc:docMk/>
            <pc:sldMk cId="3874536035" sldId="264"/>
            <ac:spMk id="2" creationId="{D1883EC6-17C3-AA46-D5C2-05786C3607FA}"/>
          </ac:spMkLst>
        </pc:spChg>
        <pc:spChg chg="mod">
          <ac:chgData name="Ayush Aggarwal" userId="848a1732-e97a-439f-b02f-e04d7dc2c816" providerId="ADAL" clId="{3D22A5F6-86E3-449B-B712-B1BC1B352B8D}" dt="2024-09-10T16:48:22.537" v="958"/>
          <ac:spMkLst>
            <pc:docMk/>
            <pc:sldMk cId="3874536035" sldId="264"/>
            <ac:spMk id="3" creationId="{2EDBBF1F-7B72-F592-F630-ADFFD43FDD48}"/>
          </ac:spMkLst>
        </pc:spChg>
        <pc:spChg chg="add del mod">
          <ac:chgData name="Ayush Aggarwal" userId="848a1732-e97a-439f-b02f-e04d7dc2c816" providerId="ADAL" clId="{3D22A5F6-86E3-449B-B712-B1BC1B352B8D}" dt="2024-09-10T16:31:17.456" v="827" actId="478"/>
          <ac:spMkLst>
            <pc:docMk/>
            <pc:sldMk cId="3874536035" sldId="264"/>
            <ac:spMk id="5" creationId="{873316D8-AFE1-08C9-041A-DA3300CB2434}"/>
          </ac:spMkLst>
        </pc:spChg>
        <pc:picChg chg="add mod">
          <ac:chgData name="Ayush Aggarwal" userId="848a1732-e97a-439f-b02f-e04d7dc2c816" providerId="ADAL" clId="{3D22A5F6-86E3-449B-B712-B1BC1B352B8D}" dt="2024-09-10T16:56:14.155" v="1041" actId="1076"/>
          <ac:picMkLst>
            <pc:docMk/>
            <pc:sldMk cId="3874536035" sldId="264"/>
            <ac:picMk id="7" creationId="{62145268-04E0-03F5-4D2F-EAF9FD39229A}"/>
          </ac:picMkLst>
        </pc:picChg>
        <pc:picChg chg="add mod">
          <ac:chgData name="Ayush Aggarwal" userId="848a1732-e97a-439f-b02f-e04d7dc2c816" providerId="ADAL" clId="{3D22A5F6-86E3-449B-B712-B1BC1B352B8D}" dt="2024-09-10T16:56:16.163" v="1042" actId="1076"/>
          <ac:picMkLst>
            <pc:docMk/>
            <pc:sldMk cId="3874536035" sldId="264"/>
            <ac:picMk id="9" creationId="{102FDF32-BEEB-9586-53DC-258BFA4B3E3E}"/>
          </ac:picMkLst>
        </pc:picChg>
        <pc:inkChg chg="add del mod">
          <ac:chgData name="Ayush Aggarwal" userId="848a1732-e97a-439f-b02f-e04d7dc2c816" providerId="ADAL" clId="{3D22A5F6-86E3-449B-B712-B1BC1B352B8D}" dt="2024-09-10T16:37:43.292" v="835" actId="478"/>
          <ac:inkMkLst>
            <pc:docMk/>
            <pc:sldMk cId="3874536035" sldId="264"/>
            <ac:inkMk id="10" creationId="{E093ADF3-59C5-E876-BC14-383F90299E4E}"/>
          </ac:inkMkLst>
        </pc:inkChg>
        <pc:inkChg chg="add del mod">
          <ac:chgData name="Ayush Aggarwal" userId="848a1732-e97a-439f-b02f-e04d7dc2c816" providerId="ADAL" clId="{3D22A5F6-86E3-449B-B712-B1BC1B352B8D}" dt="2024-09-10T16:38:19.365" v="838" actId="478"/>
          <ac:inkMkLst>
            <pc:docMk/>
            <pc:sldMk cId="3874536035" sldId="264"/>
            <ac:inkMk id="11" creationId="{9311F79C-79F2-E95A-151F-0E29F0C99246}"/>
          </ac:inkMkLst>
        </pc:inkChg>
        <pc:inkChg chg="add del mod">
          <ac:chgData name="Ayush Aggarwal" userId="848a1732-e97a-439f-b02f-e04d7dc2c816" providerId="ADAL" clId="{3D22A5F6-86E3-449B-B712-B1BC1B352B8D}" dt="2024-09-10T16:40:25.339" v="843" actId="478"/>
          <ac:inkMkLst>
            <pc:docMk/>
            <pc:sldMk cId="3874536035" sldId="264"/>
            <ac:inkMk id="12" creationId="{E52BED1B-7A8F-DDF3-793F-8B5B18BC60CF}"/>
          </ac:inkMkLst>
        </pc:inkChg>
        <pc:inkChg chg="add">
          <ac:chgData name="Ayush Aggarwal" userId="848a1732-e97a-439f-b02f-e04d7dc2c816" providerId="ADAL" clId="{3D22A5F6-86E3-449B-B712-B1BC1B352B8D}" dt="2024-09-10T16:41:02.235" v="844"/>
          <ac:inkMkLst>
            <pc:docMk/>
            <pc:sldMk cId="3874536035" sldId="264"/>
            <ac:inkMk id="13" creationId="{CF5FC474-B913-E3D5-D6A9-8EF49D05C9F1}"/>
          </ac:inkMkLst>
        </pc:inkChg>
        <pc:inkChg chg="add del">
          <ac:chgData name="Ayush Aggarwal" userId="848a1732-e97a-439f-b02f-e04d7dc2c816" providerId="ADAL" clId="{3D22A5F6-86E3-449B-B712-B1BC1B352B8D}" dt="2024-09-10T16:42:31.126" v="846" actId="478"/>
          <ac:inkMkLst>
            <pc:docMk/>
            <pc:sldMk cId="3874536035" sldId="264"/>
            <ac:inkMk id="14" creationId="{E570DAA8-AD1A-8E55-8E63-99DA43A22CFD}"/>
          </ac:inkMkLst>
        </pc:inkChg>
        <pc:inkChg chg="add">
          <ac:chgData name="Ayush Aggarwal" userId="848a1732-e97a-439f-b02f-e04d7dc2c816" providerId="ADAL" clId="{3D22A5F6-86E3-449B-B712-B1BC1B352B8D}" dt="2024-09-10T16:42:53.102" v="847"/>
          <ac:inkMkLst>
            <pc:docMk/>
            <pc:sldMk cId="3874536035" sldId="264"/>
            <ac:inkMk id="15" creationId="{F0FD07ED-9D52-67FD-D237-BAF8983F743E}"/>
          </ac:inkMkLst>
        </pc:inkChg>
        <pc:inkChg chg="add mod">
          <ac:chgData name="Ayush Aggarwal" userId="848a1732-e97a-439f-b02f-e04d7dc2c816" providerId="ADAL" clId="{3D22A5F6-86E3-449B-B712-B1BC1B352B8D}" dt="2024-09-10T16:56:19.984" v="1043" actId="1076"/>
          <ac:inkMkLst>
            <pc:docMk/>
            <pc:sldMk cId="3874536035" sldId="264"/>
            <ac:inkMk id="16" creationId="{ABD73C71-A1B6-90DA-617B-80D63FE6B650}"/>
          </ac:inkMkLst>
        </pc:inkChg>
        <pc:inkChg chg="add mod">
          <ac:chgData name="Ayush Aggarwal" userId="848a1732-e97a-439f-b02f-e04d7dc2c816" providerId="ADAL" clId="{3D22A5F6-86E3-449B-B712-B1BC1B352B8D}" dt="2024-09-10T16:56:27.784" v="1044" actId="1076"/>
          <ac:inkMkLst>
            <pc:docMk/>
            <pc:sldMk cId="3874536035" sldId="264"/>
            <ac:inkMk id="17" creationId="{177DF142-4AB3-433C-79EE-F4DB0826B179}"/>
          </ac:inkMkLst>
        </pc:inkChg>
      </pc:sldChg>
      <pc:sldChg chg="addSp delSp modSp new mod">
        <pc:chgData name="Ayush Aggarwal" userId="848a1732-e97a-439f-b02f-e04d7dc2c816" providerId="ADAL" clId="{3D22A5F6-86E3-449B-B712-B1BC1B352B8D}" dt="2024-09-10T16:54:50.831" v="1012" actId="478"/>
        <pc:sldMkLst>
          <pc:docMk/>
          <pc:sldMk cId="1929574237" sldId="265"/>
        </pc:sldMkLst>
        <pc:spChg chg="del mod">
          <ac:chgData name="Ayush Aggarwal" userId="848a1732-e97a-439f-b02f-e04d7dc2c816" providerId="ADAL" clId="{3D22A5F6-86E3-449B-B712-B1BC1B352B8D}" dt="2024-09-10T16:48:24.708" v="960" actId="478"/>
          <ac:spMkLst>
            <pc:docMk/>
            <pc:sldMk cId="1929574237" sldId="265"/>
            <ac:spMk id="2" creationId="{5140C537-D302-E918-B6D9-E5327431839C}"/>
          </ac:spMkLst>
        </pc:spChg>
        <pc:spChg chg="add del mod">
          <ac:chgData name="Ayush Aggarwal" userId="848a1732-e97a-439f-b02f-e04d7dc2c816" providerId="ADAL" clId="{3D22A5F6-86E3-449B-B712-B1BC1B352B8D}" dt="2024-09-10T16:54:50.831" v="1012" actId="478"/>
          <ac:spMkLst>
            <pc:docMk/>
            <pc:sldMk cId="1929574237" sldId="265"/>
            <ac:spMk id="3" creationId="{D307832D-8D57-8DBD-B65E-B060CF23A72B}"/>
          </ac:spMkLst>
        </pc:spChg>
        <pc:inkChg chg="add mod">
          <ac:chgData name="Ayush Aggarwal" userId="848a1732-e97a-439f-b02f-e04d7dc2c816" providerId="ADAL" clId="{3D22A5F6-86E3-449B-B712-B1BC1B352B8D}" dt="2024-09-10T16:54:50.631" v="1011" actId="14100"/>
          <ac:inkMkLst>
            <pc:docMk/>
            <pc:sldMk cId="1929574237" sldId="265"/>
            <ac:inkMk id="4" creationId="{D7067C2E-0C7C-0F51-F9EC-226EE72DD40B}"/>
          </ac:inkMkLst>
        </pc:inkChg>
      </pc:sldChg>
      <pc:sldChg chg="addSp delSp new add del mod">
        <pc:chgData name="Ayush Aggarwal" userId="848a1732-e97a-439f-b02f-e04d7dc2c816" providerId="ADAL" clId="{3D22A5F6-86E3-449B-B712-B1BC1B352B8D}" dt="2024-09-10T16:54:51.436" v="1016" actId="47"/>
        <pc:sldMkLst>
          <pc:docMk/>
          <pc:sldMk cId="90520194" sldId="266"/>
        </pc:sldMkLst>
        <pc:spChg chg="add del">
          <ac:chgData name="Ayush Aggarwal" userId="848a1732-e97a-439f-b02f-e04d7dc2c816" providerId="ADAL" clId="{3D22A5F6-86E3-449B-B712-B1BC1B352B8D}" dt="2024-09-10T16:54:51.096" v="1014" actId="478"/>
          <ac:spMkLst>
            <pc:docMk/>
            <pc:sldMk cId="90520194" sldId="266"/>
            <ac:spMk id="2" creationId="{787E8BB0-EAE0-2925-3CBF-675C00B2FB15}"/>
          </ac:spMkLst>
        </pc:spChg>
        <pc:spChg chg="add del">
          <ac:chgData name="Ayush Aggarwal" userId="848a1732-e97a-439f-b02f-e04d7dc2c816" providerId="ADAL" clId="{3D22A5F6-86E3-449B-B712-B1BC1B352B8D}" dt="2024-09-10T16:54:51.251" v="1015" actId="478"/>
          <ac:spMkLst>
            <pc:docMk/>
            <pc:sldMk cId="90520194" sldId="266"/>
            <ac:spMk id="3" creationId="{DB365718-070D-DD66-9077-3DA53C3DD7E8}"/>
          </ac:spMkLst>
        </pc:spChg>
        <pc:inkChg chg="add">
          <ac:chgData name="Ayush Aggarwal" userId="848a1732-e97a-439f-b02f-e04d7dc2c816" providerId="ADAL" clId="{3D22A5F6-86E3-449B-B712-B1BC1B352B8D}" dt="2024-09-10T16:49:38.358" v="969"/>
          <ac:inkMkLst>
            <pc:docMk/>
            <pc:sldMk cId="90520194" sldId="266"/>
            <ac:inkMk id="4" creationId="{2446F617-4DDC-73F3-A760-849B9260195C}"/>
          </ac:inkMkLst>
        </pc:inkChg>
        <pc:inkChg chg="add">
          <ac:chgData name="Ayush Aggarwal" userId="848a1732-e97a-439f-b02f-e04d7dc2c816" providerId="ADAL" clId="{3D22A5F6-86E3-449B-B712-B1BC1B352B8D}" dt="2024-09-10T16:49:38.358" v="969"/>
          <ac:inkMkLst>
            <pc:docMk/>
            <pc:sldMk cId="90520194" sldId="266"/>
            <ac:inkMk id="5" creationId="{53DC9810-9CF7-6DAC-99EC-629F21812286}"/>
          </ac:inkMkLst>
        </pc:inkChg>
        <pc:inkChg chg="add">
          <ac:chgData name="Ayush Aggarwal" userId="848a1732-e97a-439f-b02f-e04d7dc2c816" providerId="ADAL" clId="{3D22A5F6-86E3-449B-B712-B1BC1B352B8D}" dt="2024-09-10T16:50:13.554" v="970"/>
          <ac:inkMkLst>
            <pc:docMk/>
            <pc:sldMk cId="90520194" sldId="266"/>
            <ac:inkMk id="6" creationId="{D71CD757-633F-54C1-9F95-4AE2017E7BFE}"/>
          </ac:inkMkLst>
        </pc:inkChg>
        <pc:inkChg chg="add">
          <ac:chgData name="Ayush Aggarwal" userId="848a1732-e97a-439f-b02f-e04d7dc2c816" providerId="ADAL" clId="{3D22A5F6-86E3-449B-B712-B1BC1B352B8D}" dt="2024-09-10T16:50:13.554" v="970"/>
          <ac:inkMkLst>
            <pc:docMk/>
            <pc:sldMk cId="90520194" sldId="266"/>
            <ac:inkMk id="7" creationId="{0F082703-0C84-D651-560E-7BA4A7DE4239}"/>
          </ac:inkMkLst>
        </pc:inkChg>
      </pc:sldChg>
      <pc:sldChg chg="addSp delSp modSp new add del mod">
        <pc:chgData name="Ayush Aggarwal" userId="848a1732-e97a-439f-b02f-e04d7dc2c816" providerId="ADAL" clId="{3D22A5F6-86E3-449B-B712-B1BC1B352B8D}" dt="2024-09-10T16:54:52.427" v="1023" actId="1076"/>
        <pc:sldMkLst>
          <pc:docMk/>
          <pc:sldMk cId="759159366" sldId="266"/>
        </pc:sldMkLst>
        <pc:spChg chg="add del">
          <ac:chgData name="Ayush Aggarwal" userId="848a1732-e97a-439f-b02f-e04d7dc2c816" providerId="ADAL" clId="{3D22A5F6-86E3-449B-B712-B1BC1B352B8D}" dt="2024-09-10T16:54:52.174" v="1021" actId="478"/>
          <ac:spMkLst>
            <pc:docMk/>
            <pc:sldMk cId="759159366" sldId="266"/>
            <ac:spMk id="2" creationId="{AE467869-7A03-7675-EBEE-40D363E908A3}"/>
          </ac:spMkLst>
        </pc:spChg>
        <pc:spChg chg="add del">
          <ac:chgData name="Ayush Aggarwal" userId="848a1732-e97a-439f-b02f-e04d7dc2c816" providerId="ADAL" clId="{3D22A5F6-86E3-449B-B712-B1BC1B352B8D}" dt="2024-09-10T16:54:52.294" v="1022" actId="478"/>
          <ac:spMkLst>
            <pc:docMk/>
            <pc:sldMk cId="759159366" sldId="266"/>
            <ac:spMk id="3" creationId="{B6137E0B-43AE-A8FE-2600-DD6523FBAC72}"/>
          </ac:spMkLst>
        </pc:spChg>
        <pc:picChg chg="add del mod">
          <ac:chgData name="Ayush Aggarwal" userId="848a1732-e97a-439f-b02f-e04d7dc2c816" providerId="ADAL" clId="{3D22A5F6-86E3-449B-B712-B1BC1B352B8D}" dt="2024-09-10T16:54:52.427" v="1023" actId="1076"/>
          <ac:picMkLst>
            <pc:docMk/>
            <pc:sldMk cId="759159366" sldId="266"/>
            <ac:picMk id="7" creationId="{0111484F-A9C8-20CC-BCED-26F41657B456}"/>
          </ac:picMkLst>
        </pc:picChg>
        <pc:inkChg chg="add">
          <ac:chgData name="Ayush Aggarwal" userId="848a1732-e97a-439f-b02f-e04d7dc2c816" providerId="ADAL" clId="{3D22A5F6-86E3-449B-B712-B1BC1B352B8D}" dt="2024-09-10T16:51:51.254" v="977"/>
          <ac:inkMkLst>
            <pc:docMk/>
            <pc:sldMk cId="759159366" sldId="266"/>
            <ac:inkMk id="4" creationId="{DF184860-0D40-0666-7FA9-770192B4B999}"/>
          </ac:inkMkLst>
        </pc:inkChg>
        <pc:inkChg chg="add">
          <ac:chgData name="Ayush Aggarwal" userId="848a1732-e97a-439f-b02f-e04d7dc2c816" providerId="ADAL" clId="{3D22A5F6-86E3-449B-B712-B1BC1B352B8D}" dt="2024-09-10T16:51:51.254" v="977"/>
          <ac:inkMkLst>
            <pc:docMk/>
            <pc:sldMk cId="759159366" sldId="266"/>
            <ac:inkMk id="5" creationId="{DA800A5A-A3D0-F50B-DD0C-9CFE3D591759}"/>
          </ac:inkMkLst>
        </pc:inkChg>
      </pc:sldChg>
      <pc:sldChg chg="modSp new mod">
        <pc:chgData name="Ayush Aggarwal" userId="848a1732-e97a-439f-b02f-e04d7dc2c816" providerId="ADAL" clId="{3D22A5F6-86E3-449B-B712-B1BC1B352B8D}" dt="2024-09-10T17:42:24.269" v="1340" actId="404"/>
        <pc:sldMkLst>
          <pc:docMk/>
          <pc:sldMk cId="3191247347" sldId="267"/>
        </pc:sldMkLst>
        <pc:spChg chg="mod">
          <ac:chgData name="Ayush Aggarwal" userId="848a1732-e97a-439f-b02f-e04d7dc2c816" providerId="ADAL" clId="{3D22A5F6-86E3-449B-B712-B1BC1B352B8D}" dt="2024-09-10T17:39:29.765" v="1311" actId="20577"/>
          <ac:spMkLst>
            <pc:docMk/>
            <pc:sldMk cId="3191247347" sldId="267"/>
            <ac:spMk id="2" creationId="{E0412B3D-912C-DF36-D5B0-E69EEBED2460}"/>
          </ac:spMkLst>
        </pc:spChg>
        <pc:spChg chg="mod">
          <ac:chgData name="Ayush Aggarwal" userId="848a1732-e97a-439f-b02f-e04d7dc2c816" providerId="ADAL" clId="{3D22A5F6-86E3-449B-B712-B1BC1B352B8D}" dt="2024-09-10T17:42:24.269" v="1340" actId="404"/>
          <ac:spMkLst>
            <pc:docMk/>
            <pc:sldMk cId="3191247347" sldId="267"/>
            <ac:spMk id="3" creationId="{588DA83B-B411-7DBF-1B60-EC9D9B3ABEFD}"/>
          </ac:spMkLst>
        </pc:spChg>
      </pc:sldChg>
      <pc:sldChg chg="modSp new mod">
        <pc:chgData name="Ayush Aggarwal" userId="848a1732-e97a-439f-b02f-e04d7dc2c816" providerId="ADAL" clId="{3D22A5F6-86E3-449B-B712-B1BC1B352B8D}" dt="2024-09-10T17:45:43.009" v="1355" actId="20577"/>
        <pc:sldMkLst>
          <pc:docMk/>
          <pc:sldMk cId="1145732701" sldId="268"/>
        </pc:sldMkLst>
        <pc:spChg chg="mod">
          <ac:chgData name="Ayush Aggarwal" userId="848a1732-e97a-439f-b02f-e04d7dc2c816" providerId="ADAL" clId="{3D22A5F6-86E3-449B-B712-B1BC1B352B8D}" dt="2024-09-10T17:42:57.305" v="1342"/>
          <ac:spMkLst>
            <pc:docMk/>
            <pc:sldMk cId="1145732701" sldId="268"/>
            <ac:spMk id="2" creationId="{72C9B247-0E63-FD1A-1607-F0E61CC6A5BC}"/>
          </ac:spMkLst>
        </pc:spChg>
        <pc:spChg chg="mod">
          <ac:chgData name="Ayush Aggarwal" userId="848a1732-e97a-439f-b02f-e04d7dc2c816" providerId="ADAL" clId="{3D22A5F6-86E3-449B-B712-B1BC1B352B8D}" dt="2024-09-10T17:45:43.009" v="1355" actId="20577"/>
          <ac:spMkLst>
            <pc:docMk/>
            <pc:sldMk cId="1145732701" sldId="268"/>
            <ac:spMk id="3" creationId="{2AD3629B-2573-CE6C-FDA1-1834E82DFBAB}"/>
          </ac:spMkLst>
        </pc:spChg>
      </pc:sldChg>
      <pc:sldMasterChg chg="del delSldLayout">
        <pc:chgData name="Ayush Aggarwal" userId="848a1732-e97a-439f-b02f-e04d7dc2c816" providerId="ADAL" clId="{3D22A5F6-86E3-449B-B712-B1BC1B352B8D}" dt="2024-09-10T13:22:34.226" v="8" actId="26606"/>
        <pc:sldMasterMkLst>
          <pc:docMk/>
          <pc:sldMasterMk cId="2409839020" sldId="2147483648"/>
        </pc:sldMasterMkLst>
        <pc:sldLayoutChg chg="del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2409839020" sldId="2147483648"/>
            <pc:sldLayoutMk cId="116847018" sldId="2147483649"/>
          </pc:sldLayoutMkLst>
        </pc:sldLayoutChg>
        <pc:sldLayoutChg chg="del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2409839020" sldId="2147483648"/>
            <pc:sldLayoutMk cId="4019333461" sldId="2147483650"/>
          </pc:sldLayoutMkLst>
        </pc:sldLayoutChg>
        <pc:sldLayoutChg chg="del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2409839020" sldId="2147483648"/>
            <pc:sldLayoutMk cId="1484880811" sldId="2147483651"/>
          </pc:sldLayoutMkLst>
        </pc:sldLayoutChg>
        <pc:sldLayoutChg chg="del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2409839020" sldId="2147483648"/>
            <pc:sldLayoutMk cId="336455366" sldId="2147483652"/>
          </pc:sldLayoutMkLst>
        </pc:sldLayoutChg>
        <pc:sldLayoutChg chg="del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2409839020" sldId="2147483648"/>
            <pc:sldLayoutMk cId="502125394" sldId="2147483653"/>
          </pc:sldLayoutMkLst>
        </pc:sldLayoutChg>
        <pc:sldLayoutChg chg="del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2409839020" sldId="2147483648"/>
            <pc:sldLayoutMk cId="454068953" sldId="2147483654"/>
          </pc:sldLayoutMkLst>
        </pc:sldLayoutChg>
        <pc:sldLayoutChg chg="del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2409839020" sldId="2147483648"/>
            <pc:sldLayoutMk cId="1666937114" sldId="2147483655"/>
          </pc:sldLayoutMkLst>
        </pc:sldLayoutChg>
        <pc:sldLayoutChg chg="del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2409839020" sldId="2147483648"/>
            <pc:sldLayoutMk cId="3857561765" sldId="2147483656"/>
          </pc:sldLayoutMkLst>
        </pc:sldLayoutChg>
        <pc:sldLayoutChg chg="del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2409839020" sldId="2147483648"/>
            <pc:sldLayoutMk cId="2143511179" sldId="2147483657"/>
          </pc:sldLayoutMkLst>
        </pc:sldLayoutChg>
        <pc:sldLayoutChg chg="del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2409839020" sldId="2147483648"/>
            <pc:sldLayoutMk cId="3531790281" sldId="2147483658"/>
          </pc:sldLayoutMkLst>
        </pc:sldLayoutChg>
        <pc:sldLayoutChg chg="del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2409839020" sldId="2147483648"/>
            <pc:sldLayoutMk cId="1326494183" sldId="2147483659"/>
          </pc:sldLayoutMkLst>
        </pc:sldLayoutChg>
      </pc:sldMasterChg>
      <pc:sldMasterChg chg="add replId addSldLayout">
        <pc:chgData name="Ayush Aggarwal" userId="848a1732-e97a-439f-b02f-e04d7dc2c816" providerId="ADAL" clId="{3D22A5F6-86E3-449B-B712-B1BC1B352B8D}" dt="2024-09-10T13:22:34.226" v="8" actId="26606"/>
        <pc:sldMasterMkLst>
          <pc:docMk/>
          <pc:sldMasterMk cId="3874482308" sldId="2147483660"/>
        </pc:sldMasterMkLst>
        <pc:sldLayoutChg chg="add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3874482308" sldId="2147483660"/>
            <pc:sldLayoutMk cId="2140038600" sldId="2147483661"/>
          </pc:sldLayoutMkLst>
        </pc:sldLayoutChg>
        <pc:sldLayoutChg chg="add replId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3874482308" sldId="2147483660"/>
            <pc:sldLayoutMk cId="1804391168" sldId="2147483662"/>
          </pc:sldLayoutMkLst>
        </pc:sldLayoutChg>
        <pc:sldLayoutChg chg="add replId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3874482308" sldId="2147483660"/>
            <pc:sldLayoutMk cId="252412118" sldId="2147483663"/>
          </pc:sldLayoutMkLst>
        </pc:sldLayoutChg>
        <pc:sldLayoutChg chg="add replId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3874482308" sldId="2147483660"/>
            <pc:sldLayoutMk cId="2626612098" sldId="2147483664"/>
          </pc:sldLayoutMkLst>
        </pc:sldLayoutChg>
        <pc:sldLayoutChg chg="add replId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3874482308" sldId="2147483660"/>
            <pc:sldLayoutMk cId="2726361729" sldId="2147483665"/>
          </pc:sldLayoutMkLst>
        </pc:sldLayoutChg>
        <pc:sldLayoutChg chg="add replId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3874482308" sldId="2147483660"/>
            <pc:sldLayoutMk cId="1213228357" sldId="2147483666"/>
          </pc:sldLayoutMkLst>
        </pc:sldLayoutChg>
        <pc:sldLayoutChg chg="add replId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3874482308" sldId="2147483660"/>
            <pc:sldLayoutMk cId="801594773" sldId="2147483667"/>
          </pc:sldLayoutMkLst>
        </pc:sldLayoutChg>
        <pc:sldLayoutChg chg="add replId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3874482308" sldId="2147483660"/>
            <pc:sldLayoutMk cId="19521955" sldId="2147483668"/>
          </pc:sldLayoutMkLst>
        </pc:sldLayoutChg>
        <pc:sldLayoutChg chg="add replId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3874482308" sldId="2147483660"/>
            <pc:sldLayoutMk cId="397384102" sldId="2147483669"/>
          </pc:sldLayoutMkLst>
        </pc:sldLayoutChg>
        <pc:sldLayoutChg chg="add replId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3874482308" sldId="2147483660"/>
            <pc:sldLayoutMk cId="1315878959" sldId="2147483670"/>
          </pc:sldLayoutMkLst>
        </pc:sldLayoutChg>
        <pc:sldLayoutChg chg="add replId">
          <pc:chgData name="Ayush Aggarwal" userId="848a1732-e97a-439f-b02f-e04d7dc2c816" providerId="ADAL" clId="{3D22A5F6-86E3-449B-B712-B1BC1B352B8D}" dt="2024-09-10T13:22:34.226" v="8" actId="26606"/>
          <pc:sldLayoutMkLst>
            <pc:docMk/>
            <pc:sldMasterMk cId="3874482308" sldId="2147483660"/>
            <pc:sldLayoutMk cId="307692067" sldId="2147483671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4-09-10T16:46:06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74195 37751 2012,'1'-5'56,"-1"0"8,0 0 16,0 0 44,0 1 24,0-3 56,0 1 12,0 1-36,0-1-60,1-1-52,0 0 20,1 1 28,0 1 24,-2 0 32,3 0 104,-1 1 48,0 0 40,0 1 20,1 1-88,-2-1-63,1 2-45,0 1-56,-2 0-28,1 0 16,-1 3-92,0-1-8,1 2 36,0 1 80,1 4 36,2 1-12,0 3-32,1 2-24,2 2-36,0 0-48,0 3-4,0-2-44,1-1-36,-1-2 36,0-2 12,-2-1-4,0-2 44,-1-1-24,0-3-8,-1-1 8,0-2-16,-1-1 4,-1-2 20,1 0-12,0-2 0,0-4 16,2-1-12,0-3 0,2-3-12,0-2 8,1-2-12,1-2-12,1-2 12,-1 1-8,-1 1 8,1-1 16,0 2-28,-1 4-16,0 1-4,-1 3-16,0 3 12,0 3 12,-1 4 12,0 0 0,0 0 16,-1 5 0,1 3 0,0 0 24,2 3-12,0 0 4,0 1 4,1 0-8,0-1 0,2-1 4,-1 0-20,0-3-32,0 0-44,1-3-60,0-1-64,0-3 24,1 0 64,0-4 4,1 0 52,-1-2-1,-1-3-35,0 1 48,-1-2 32,0 0 12,-2-1 32,-1 1-16,-2 1 8,-1 0-24,0 2 0,0 2 20,-1 2-44,0 0 56,0 3-28,0 0-8,1 4 24,1 2-16,1 0 16,1 1 24,1 1-8,-1 0-36,1 0 16,0 0-4,0-1-16,0-2 28,0-1-8,1 0-40,-1-3 12,1 0-12,1-1-8,-2-2 32,2-2 16,-1 0-16,-1-1 28,0-1-32,-1-1-4,-1 0 40,1-1-48,-3-1 40,2 2-24,-1-1-20,0 0 24,1 1-12,1 1 12,0 2-8,1 2-24,0 2 36,1 0-28,0 0 44,-1 4-8,0 0-8,0 2 24,-1-1-28,0 0 4,0 0-20,-1 1 8,1-1-4,-1 1 56,0 0-40,1 0 20,-1 1-12,2 0-20,0-1 36,1 1-20,-1 0 16,1-3-16,2 1-12,-1-1 8,2-3-36,1-1-24,1 0 40,2-2-68,1-2 20,3-2-24,0 0-48,3-3-16,2 0-40,3-3 8,2 0 4,1-2 48,0-2-32,1-1 44,0-1 12,-2-2 4,-2 1 76,-3-1-12,-3 1 24,-4-1 20,-3 1 168,-5 2 192,-3 2 52,-6 2 60,0 0 12,0 3-84,-5 1-56,-3 2-92,1 2-140,-2 1-67,1 2 35,0 1 32,2-1-28,-1 2-84,3 0-176,-1 0-189,3 0-283,-1 0-140,2 3-136</inkml:trace>
  <inkml:trace contextRef="#ctx0" brushRef="#br0">74969 37978 3116,'4'-6'24,"-1"0"60,-3 2 40,0 1 12,0 1 40,-2 2-4,-2 0-4,0 0 28,-1 4-44,-2 0-20,0 2 52,-1 1 40,-2 0 36,0 2 20,-2 2-55,-3-1-49,0 2-44,0 0-36,-2 1 36,1-1 24,0-2 64,2 0 0,1-2-64,3-1-56,2-2-80,2-3-20,3 0-12,2-2 4,2 0-40,1-1 44,-2 0 16,0 0-16,0 1-4,1-1 20,0 0-12,0 1 236,0 0 44,0 0-276,-1 2 8,0 1 8,0 3 24,2 1 32,-1 4 0,1 4 0,0 4-32,0 3-8,1 4 0,1 1-12,0 0-12,0 0-12,2-3 0,-2-3 0,2-2 12,0-5-20,0-2 0,1-4 4,-1-1-8,0-3 4,2-4-4,1 0-52,1-4-52,2-3-24,2-2-40,1-2-12,2-2 4,0-1-32,1 0-44,0 0-44,-2 2-128,-2 0-173,-3 3-295,0 1-316</inkml:trace>
  <inkml:trace contextRef="#ctx0" brushRef="#br0">74802 38283 4384,'0'-2'96,"0"0"88,0 1 52,-2 0 92,2-1-31,-1 0 3,1 2-24,0 0-40,0-1-48,0-1-84,2 1-40,2-2-48,0-1-20,4-1 8,2-2 8,3-1 0,0-1-4,6-3-12,0 1-24,1 0-84,1 0-148,0 0-256,-1 3-273,-4 1-323,-1 0-192</inkml:trace>
  <inkml:trace contextRef="#ctx0" brushRef="#br0">75171 37826 2964,'0'-5'188,"0"0"140,0 0 72,-3 0 68,-1 0-56,0 1-16,1-1 41,-2 1 71,0 0-56,0 0-60,0 0-48,-1 1-128,2 1-92,-2-1-48,-1 3-64,1 0-16,-1 0 12,1 0 8,-1 3-20,-1 2 8,0 0 8,2 2-12,-1 3 24,1 2-4,0 3-8,2 1-16,0 3-4,1 2 4,1 0-8,0-1 20,2-2-8,0-2-8,4-3 4,2-3-32,1-2-32,1-3-44,0-2-32,1-3-4,0 0 4,0-3 28,0-1 20,0-3-12,-1-1 24,1-2 8,-3-1-4,2-1 20,-2-2-20,-1 0-4,0 0 32,-2 0 12,-1 1 24,1-1 16,0 2-16,0 1 4,0 1 8,1 1-8,-1 3-4,0 0 8,0 3 8,-1 2 48,0 1 72,-1 0 20,0 3 0,1 1-32,0 2-40,1 1-32,2 1-4,1 3 0,1 1-16,2 1 4,1 1-164,1 0-328,1 1-589,2 1-667</inkml:trace>
  <inkml:trace contextRef="#ctx0" brushRef="#br0">75301 38486 3296,'-1'0'88,"-1"0"20,2 0 36,-2 0 16,2 0-24,-2 0 852,0 0-556,2 2-388,0 0 49,-1-1 51,0 2 1204,1-6-1292,0 0-20,0 1-44,0-3-16,0 0 28,0-1-16,0-3 16,0-3-4,0-1-8,-2-3-24,1-2-52,-1-3-20,1-1-36,-1-2 8,-1-1 48,2 0 28,-1 1 52,1 3 8,0 1-4,1 5 0,0 4-16,0 4 8,0 2 32,0 11-20,1 0-12,2 1 20,-2 1-20,3 0 8,-2 1 0,2-1 12,-1 0 4,1-1 0,0 0 0,1-1-32,-1-1 12,0-1 16,0-2-4,2-1 8,-3 1-8,1-2-4,-1 0-12,1-3 8,-1-1 0,1-1-8,1-1 0,-1-3 8,1 0-8,-1-1-20,1-3 4,-2 1 4,1 0-4,-2 0 32,0 1-8,0-1-20,-1 3 16,1 0-12,-1 2-12,0 2-4,0 1 8,1 2 20,0 2 40,0 0 76,1 5 16,1 1-16,2 2-16,1 1-56,0 2-36,2 0 8,1 0-68,-1 1-196,3-2-472,-2-1-641</inkml:trace>
  <inkml:trace contextRef="#ctx0" brushRef="#br0">76722 37919 300,'0'-4'6445,"1"4"-6345,-1 2-80,1-1-20,-1 2 8,2 0 4,-2 2-4,0 1 8,2 3-24,0 1 0,0 1 8,0 1 0,1 2 12,1-1-4,1 0 8,0-1-12,1-1-4,1 0 8,1-3-24,0 1-40,2-3-28,0-1-44,-2-1-16,2-2 12,-1-1-4,0-1 0,1 0-8,-1-4-8,-1-2 4,1-2-12,0-1 11,-1-1 33,1 0-4,-3-2-8,1 0 20,-1-1 12,-1 0 0,-3-1 80,2 0-12,-2 0 12,0 0 24,0-1-16,-2 2 24,0 1 48,0 2 84,0 2-4,0 1 20,0 2-36,-2 3-76,0 0-8,0 1-28,2 1 4,0 0-16,-2-1 849,2 3-757,0 0-8,0 0-32,-2 2 20,1-1-12,0 3-16,1 1 28,0 3-12,0 2 0,1 3-16,3 1-20,0 3-4,2 3-12,0 1-20,2 1-12,1-2-32,1 0-20,0-2-56,2-2-76,0-3-92,2-5-88,1-1-189,1-4-275,0-5-268</inkml:trace>
  <inkml:trace contextRef="#ctx0" brushRef="#br0">77090 37876 2252,'0'2'68,"0"-2"88,0 1 60,0 0 72,0-1-8,0 1-36,0 0 120,0-1 188,0-2-80,0 0-312,0 0-24,2 0-8,-1 1-56,-1-3 25,1 0 55,0-1-32,0-1 12,-1-2-60,0-1-40,0-1-12,0-2-16,0-1 32,-2-1-24,0-2-12,0-2 8,-1 1-16,1-1 0,0 1 20,0 0 40,-1 2 36,1 3 4,0 2 4,0 2-48,2 3-52,-1 2 12,1 6-16,0 1 8,0 0 8,2 3 4,1-2-8,-1 2 4,1 0-8,0 1-4,0 0 12,1 0 8,0 1-4,0-1 0,0 1-16,0-1 12,0 0-4,2-1-20,-2 0 24,1-2-16,-1-1 8,0-1 16,1-3-4,0 0-4,0 0 12,0-4-40,1-1 0,-1-2-20,1 0-4,0-1 20,-1 0 0,-1-1 20,-1 0-16,0-1-8,-2 1 4,-1-1-8,0 0 20,0 2 12,0 1-16,-2 1 0,0 2-8,2 1-8,0 1 28,0 6 8,-2 0 32,2 3 68,0 1-4,0 2-40,0 1 8,2 0-28,0 2-8,1-1-4,1 1 0,2-2-40,-2 0-172,4-2-268,-1 0-581,1-3-431</inkml:trace>
  <inkml:trace contextRef="#ctx0" brushRef="#br0">77370 37726 4108,'-2'-4'76,"-1"0"28,2 0 96,1 2 124,-2 0 100,1-1 1677,1 8-1961,0 2 0,0 1 48,-4 4-12,1 2 0,-1 4-48,3 1-80,-1 3-8,2 1-12,0 1-16,5-1-12,2 0-24,0-3-120,4-2-156,1-2-300,0-3-336,3-2-465,0-3-227</inkml:trace>
  <inkml:trace contextRef="#ctx0" brushRef="#br0">77540 37726 2440,'-4'0'132,"0"0"100,1 0 108,1 0 76,1 0-88,0 0 12,1-1-300,0 0 0,3-1 0,2 1 56,2-3 20,2 0-44,2 0 12,3-2-60,2 0 0,1 0-20,1 0-16,-1-2-60,-1 3-252,0 0-384,-1 0-316</inkml:trace>
  <inkml:trace contextRef="#ctx0" brushRef="#br0">77654 37725 2280,'2'-2'96,"4"-2"4069,-6 7-3997,0 0-40,-3 3 28,-1 1 24,0 3-16,1 2-28,-2 3-48,0 1-48,0 1-32,1 1-4,1-1-8,2-1 16,1-1-4,0-2 4,3-2-8,1-2-28,0-1-16,1-2-16,-1-2-32,1-1-16,1-2-16,1-1-32,0 0-40,0-3-32,2-1-60,0-1-20,1-1 0,1 0-25,-1 0 37,0 0-48,0 1-36,-2-1-44,-1 2-160,-2 0-152,0 1-180</inkml:trace>
  <inkml:trace contextRef="#ctx0" brushRef="#br0">77699 37641 2212,'0'-3'40,"0"1"68,2 1 56,0-1 68,1 0 16,-1 0 0,1-1-8,0 1-32,1 0-28,1-1-60,-1 1 76,3 1 56,-2 1 64,2 0 132,1 5-83,1 1-37,2 2-68,1 3-124,2 2-20,1 2-48,3 0-32,-1 3-12,1-1-12,1 0-4,-2 0 0,0-1 8,-1 1 16,-2-1 36,-4-1 100,-1 1 52,-4 0 40,-2-1 0,-3 2-84,0-1-44,-6 0-36,-1-1-24,-1 0 28,-1-2-8,0-2-24,0-2-8,1-1-28,1-3-28,1-2-60,1-1-124,2-1-104,1 0-176,1-1-124,0 0-68,5-3-2273,-1 1 2033,1 0-88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4-09-10T16:47:16.3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70817 43461 4224,'4'-9'96,"-2"0"64,1 1 80,-1 2 64,0-1-8,0 1 13,0 2-17,-2 1-32,1 1 64,0 2-204,0 0-52,0 4 64,0 0 88,0 3 60,0 1-4,2 5-72,-2 5-84,1 3-44,0 3-48,0 2-8,0 1-8,2 1-32,1-1 16,0-1 4,2-3 4,-1-2 8,1-3-4,-1-2 0,1-2-12,-2-3 12,-2-2 4,-1-3 24,-2-2 48,0 0 20,0-2 24,0 0-16,0-1-44,-2 0-36,-1-1-28,3 0 76,0-1-72,0-1 0,0 1-72,-5-2-12,2 0-24,-2 1 4,-2-1 68,-3 2-8,0-1 20,-3 1 4,-3 1 0,-2 0 16,-1 5 12,-4 2 4,-1 2-4,-2 1 4,0 1-20,0 0-4,1 2-4,3-1-28,4-1-28,2-1 0,6 1-4,3-3 8,7 1-20,0-1-36,0 0-36,5-1 8,4 0 32,-1-1 40,3-1 36,2-2 12,1-3 12,2 0-4,2 0 0,2-5-32,1-1-92,2-2-96,1 0-120,0-1-104,1 0-60,0 0-117,-2-1-219,-3 1-308</inkml:trace>
  <inkml:trace contextRef="#ctx0" brushRef="#br0">71103 43611 4416,'4'-8'76,"0"1"52,-3 1 92,0 2 56,-1 0 4,0 2 665,0 6-737,0 2 28,0 4 24,-4 1-68,1 4-80,-3 3-44,1 3-20,-1 0-24,1 1-16,2-1 4,0-2-4,1-2-8,2-1 12,0-3-4,5-3-4,-1-1 0,2-3-12,-1 0-12,2-4-4,-1 0-32,1-2-4,3 0-8,-1-4 8,0-2 24,1 0 24,0-1 8,-1-1 4,0-1 4,-3 0 4,0-1-4,-1-1-4,0-1 8,-2 1-4,2-1 0,-2 0 20,2 1 12,-1 0 16,-1 3 8,0 2-16,0 0-8,-1 3-20,-1 0-4,0 3 144,-1 3-132,0 0-20,0 1 36,0 2-4,0 2-8,0 2 8,0 2-32,0 2 4,5 0-8,1 2-40,2 0-84,2-2-140,3 1-164,3-2-256,2-3-285,1-1-531</inkml:trace>
  <inkml:trace contextRef="#ctx0" brushRef="#br0">71506 43456 4760,'-2'-8'96,"-2"1"76,-2-1 88,1 2 85,-1 0-45,-2 0 48,1 1 40,0 1-60,-2 2-24,-1 0-120,1 2-124,-2 0-32,0 3-4,-3 2-4,1 4 12,-2 3 0,1 4-12,0 1-4,1 1-16,1 4-20,3-2-4,4 1-24,2-2-12,3-2-12,3-2-16,3-2-32,2-4-40,2-1-72,1-4-108,2-4-80,0 0-60,2-4 19,1-2 77,1-3 96,2-1 128,-2-1 76,1-2 104,-2 1 132,-3 0 132,-2 1 92,-3 2-7,-1 2-65,-3 2-104,-3 1-68,2 2-24,-3 1 0,0 0 160,0 5-116,0 1 104,0 3 20,0 2-20,3 2-92,2 4-108,0 3-40,2 1-4,1 1-20,2 1-112,3-2-224,1 0-432,-1-2-649</inkml:trace>
  <inkml:trace contextRef="#ctx0" brushRef="#br0">70864 43999 4948,'-6'0'2377,"6"3"-2329,3-3-32,0 2 0,2-2 12,3 1 12,5-1-4,6 0 0,9 0-20,8-3-20,8-1-44,9-2-92,6 1-56,3 0-56,4 0-44,-1 1-16,-5 0-4,-5 2-32,-7 0 11,-8 1 53,-8 1 28,-8 0 40,-7 0-52,-8 0-304</inkml:trace>
  <inkml:trace contextRef="#ctx0" brushRef="#br0">71217 44195 5424,'8'-10'65,"-1"1"11,-1 3 32,-1 1 36,-1 0 24,-1 2 40,-1 3 4,-1 0-32,-1 0-68,2 0 64,-2 5 36,1 2 8,-1 3-16,0 2-112,0 4-68,0 3-16,0 1-12,-3 2 8,1-1-12,-1-1 12,2 0 4,0-2 0,-1-1 0,0-2 0,2-1-8,-2-2 4,2-2 4,-2-1 8,1-3 36,1-2 28,-1-1 20,1 0-12,-1-3 148,1-3-224,-1 1-12,1-2 0,-2 0 0,-1-3 8,1 1-8,0-3 8,-1 0 32,-2 0 72,1 0 96,-2 3-12,0 0-36,-2 1-76,-3 3-76,-1 2 4,-5 0 12,-2 6 16,-3 2-12,-2 2-4,0 2-12,1 1-8,1 1-12,5 1 8,4 1-4,1 0-20,6 0-20,2-3-20,4 0-4,0-1 12,0 0-12,6-4-16,-1 0-12,3-3-16,3-1 4,1-2-68,4-2-92,3 0-124,1-3-76,3-3-36,2-1-24,1-1-16,0-1-197,-1-1-355</inkml:trace>
  <inkml:trace contextRef="#ctx0" brushRef="#br0">71470 44275 3716,'3'-1'124,"-1"-2"92,0 1 96,3-1 52,-2 2-32,2-1-24,2 0-91,3-1-33,1 1-92,4-1-64,2 1-8,1-1 0,2 1-8,1-1 0,-1 1-4,-1-1-20,-2 0 8,-2 1-8,-3 1-32,-2 1-220,-4-2-401,0 1-651</inkml:trace>
  <inkml:trace contextRef="#ctx0" brushRef="#br0">71546 44274 5252,'0'-1'12,"0"0"8,0 0 64,2 1 0,1 0 37,-1 0-1,-1 0 52,1 0-12,-1 0 24,1 0 372,-2 3-140,0 1 56,0 2 4,-5 3-156,1 0-60,-4 6-100,-1 1-48,0 3-44,-1 0-16,0 1-16,1 0-12,-1 0-4,3-2-8,2 0-4,1-3 0,1-2-8,1-2 0,2 0-16,0-3-12,7-1-28,0-1-40,3-3-52,6 0-44,3-3-56,3 1-32,3-1-20,1 0 36,1 0 40,1-2 56,-2-1 40,-2 1-36,-4 0-52,-1 0-92,-5 0-128,-2 1-141,-2 0-311,-2-1-408</inkml:trace>
  <inkml:trace contextRef="#ctx0" brushRef="#br0">72395 43788 5056,'-2'0'48,"0"0"60,-1 0 269,1-2 1051,8 2-1440,1 0 20,3 0-12,4 0 4,2 0 8,4 0-8,3 0-8,-1 0-72,2 0-72,-1 0-96,-4 0-232,-3 0-253,-1 0-383,-4 0-284</inkml:trace>
  <inkml:trace contextRef="#ctx0" brushRef="#br0">72408 43859 6701,'-2'0'76,"0"-2"32,2 2 28,-1-2 32,0 0-32,1 0 24,0 2-8,0-1 48,4 0-184,3 1 0,2 0-8,4 0-16,3 0-112,2 0-200,3 0-212,4 0-256,-1 2-173,0 2-291,-1-1-120</inkml:trace>
  <inkml:trace contextRef="#ctx0" brushRef="#br0">73474 43634 3704,'0'0'452,"-1"-2"-148,-1-1 12,1 2-24,0-1 20,0 1-35,0-1-41,1 0-40,-3-1 1312,3 3-1304,-3 0-92,-1 0-80,-2 0-24,-4 0 20,-1 0 0,-5 4 28,-3-1 4,-3 0 20,-1 2 20,-1-1 4,0 0 24,0 2-8,2-2-28,2 0-28,2-1-36,3 1-32,3 0-8,3-2-4,3 0-4,6 1 12,0 0 4,7-2-8,3 1-24,1 0-28,0-1-16,0 1-32,1-2-4,-4 1 12,-2 0 20,-1-1 36,-1 0 36,-1 0 8,-2 0 16,0 0-16,0 0 52,-1 2-40,0 1 20,0 2 48,-4 3 24,-2 2-16,-2 4-32,0 3-16,-3 3-20,-1 3 0,0 2 0,0 0 24,-1 2 12,2-1-8,1-2-12,2-2-20,2-2-16,0-1 8,1-2 0,2-3 0,1-4 0,2-2-12,-1-3-8,1 0 0,0-2 12,0 1-8,4-1 16,3-2 0,4 0-20,1-1-24,6 0-100,3 0-84,3 0-88,4-6-124,2 0 4,1 0-68,1 0-108,-1-1-181,-4 1-271,-1-1-288</inkml:trace>
  <inkml:trace contextRef="#ctx0" brushRef="#br0">73176 43858 1820,'0'0'180,"0"-1"32,3-2 128,0 3 52,0 0-16,2 0-20,-2 0-132,0 0-96,2 0-20,-2 0 40,4 3 40,0-3 40,1 0 0,4 0-84,3 0 4,2-3-32,5 0-40,1-1-19,3-2-57,0 0-8,0 0 16,-2 0-8,-1 1 4,-4 0-81,-3 2-371,-2 0-564</inkml:trace>
  <inkml:trace contextRef="#ctx0" brushRef="#br0">73543 44306 2084,'0'0'2012,"0"-4"-1816,0 1-100,2-1 40,1 0-60,1-2-8,0-1-48,1-1-36,2-3 8,-2-1-36,3-3-16,-2-3-36,3-2-24,-1-1 44,0-2 44,0 0 32,-3 1 36,-1 4 40,1 1-8,-2 4 0,-3 3-20,0 2-48,0 4 156,0 10-20,0 1 12,-3 4-8,0 0-40,-1 3-36,-1 0 16,0 2-28,0-1-20,2-2-20,-2-1 9,3-2-21,1 0-8,1-2 24,0-3-28,3-1 36,2-2-4,0-1 8,2-1-16,1 0-28,2-5 0,2-1-20,1 0-1,-1-2 21,2-2 12,-1 0-12,-1-2 24,2-1-16,-2 1-8,0-2 32,-2 3-20,0 2 28,-2 1 17,-3 2-17,0 1 12,-2 2-20,-1 3-12,0 0 8,-1 0 0,0 5 20,0-1-4,-1 1 0,1 1 24,0 2-40,0 1 20,0 2-24,1 0-24,2-2 16,0 3-32,2-1-72,1-1-361,1-1-463</inkml:trace>
  <inkml:trace contextRef="#ctx0" brushRef="#br0">73801 43501 2072,'1'0'112,"0"0"68,0 0 528,-1-3-228,0-1 4,0 1-36,0 0-132,0-1-88,0 0-64,0 1-36,0-1-8,0 0-27,0 1 15,-3 0 24,-2 0-72,0 0-20,-3 2 20,0 0-36,-2 1 28,-1 0-4,0 0-44,0 5 4,1 1 4,0 2-4,0 0 12,0 4-4,2 1 4,0 0-16,2 1 8,0 1-4,2-2-8,3-1-4,1-2-20,0 0 24,4-2-24,1-2 28,2-2 12,2-1-8,1-3 0,1 0-32,0 0 20,2-6-24,-1 2 20,0-3 12,-2-1-28,1 0 36,-2-3-20,-1 1 16,2 0-16,-1-1 4,0 1 8,0 0-4,2 2 24,-1 2-24,0 2 36,-1 1-8,-2 3 16,1 0 0,-2 4-8,0 1-8,-1 4-4,-2 0-20,1 1-12,-1 3-4,-1-2 0,1 2 24,-1-2 0,1 2-8,0-1-16,0-1-120,1-1-260,1 0-333,0-2-347,2-1-220</inkml:trace>
  <inkml:trace contextRef="#ctx0" brushRef="#br0">74733 43432 4636,'2'-6'40,"0"1"40,-1-1 60,1 1 88,0 1 44,-1 2-39,0 0-9,1 2 80,-1 3 120,2 3 32,-2 2-24,1 3-148,0 3-168,0 6-4,-1 4-16,1 0-20,-2 3-36,1 1-16,-1 1-8,0 0 0,0-4 0,0 0-4,0-2 0,0-2 0,0-2-8,0-2 0,0-3 0,0-1-4,0-2-4,0-3 16,2-2-8,0-2-4,-1 0 8,1-3-12,-1 2 32,-1-6-48,0 0 28,0-1-12,0-2 4,0 0-4,-4-4-20,-1 0 8,-2 0-20,-2-1 0,-2 1-12,-2 1 0,-3 1 16,-3 1-4,-2 5 32,-1 2 4,-2 0 4,1 7 16,1 3-12,1 0-8,2 2 4,3 2 4,2 0-20,4 1 12,3 1-8,3-2 0,4 1 20,0-2-20,8 0 12,4-1-4,3-2-36,3-1-100,3-3-240,4-3-284,0-3-312,5 0-233,-2-3-111,0-3-16</inkml:trace>
  <inkml:trace contextRef="#ctx0" brushRef="#br0">74975 43652 3636,'0'-4'36,"0"0"36,0 1 64,0 0 88,0 2 60,0 0 408,3 1 41,-3 4-473,0 0 36,0 2 16,0 2-40,0 3-116,0 2-84,0 3-24,-2 1-12,2 1-28,0 0 4,0-1-4,0 1-16,6-2 16,0-3-16,3-1 20,2-2-16,2-1-16,2-3-24,0-1-12,3-5-36,0 0-140,-1-3-8,-1-2-20,1 0 40,-3-4 128,-2 0 60,0-2 12,-2 0 28,-3-1-4,-1-1-8,0-1-4,-2 0-4,-2 0 60,1 2 68,0 1 96,-3 0 48,2 3 24,-1 2-24,0 3-12,-1-1 1200,-4 7-1392,1 1 40,-1 3 8,-1 1 12,-1 3-12,1 1-60,0 3-24,2 1-12,3 1-12,0 0 4,8 0-4,2 0-44,3-1-160,0-1-348,4-2-484,-1-1-704</inkml:trace>
  <inkml:trace contextRef="#ctx0" brushRef="#br0">74658 44231 2704,'-8'2'3949,"10"-2"-3809,4 0 56,0 0 32,7-2 28,4 0-72,9-1-108,6 0-32,10-1-44,7 1-12,7-2 20,5 1-12,1 1 0,3 0 20,-2 0-28,-3 1 4,-6 1-12,-7 0-28,-8 1 8,-7 0-28,-9 0-76,-9 0-172,-8 0-536</inkml:trace>
  <inkml:trace contextRef="#ctx0" brushRef="#br0">74841 44505 5244,'2'-3'32,"2"0"52,-3 2 12,-1 0 61,1 1 315,-1 3-168,0 2 8,0 3-36,0 1-140,-4 4-32,2 0-60,-1 5-24,0 1 4,0 1 4,1 2-16,1 2 0,1-2-8,0 0-12,0-1 12,0-1 4,0-1-8,3-4 0,0-1 8,-1-2 0,0-3 24,0-2 40,-1-4 36,0 0 24,1 0 144,-1-3-188,-1-5-32,2 0-36,0-1-12,0-3-8,3-1 4,-3-2-8,1-1 8,0-3 8,-3 2 12,0 2 8,0 0 0,-8 2 4,-1 4-12,-4 6 8,-3 0 0,-3 3-8,-2 5 4,-2 2-8,-1 1 12,0 2-12,2 3 0,2-1-16,4 1 0,5-1-8,2 0-4,4 0 4,5-1 0,0 0 8,6-1-8,2-2-16,3-2 0,3-2-12,3-3 0,1 0-12,3-4-52,0 0-108,1-4-144,3-2-184,-4 1-116,0-1-128,0-2-145,-3 3-187,0-2-124</inkml:trace>
  <inkml:trace contextRef="#ctx0" brushRef="#br0">75185 44564 3524,'-4'-1'96,"-1"1"88,3 0 64,0 0 68,0 0-64,2 0-64,-1 0 148,6 0-232,3 0-40,4-3 0,5 0-68,3-1-16,4 0 0,4 0-40,1 0-12,-1-1-160,0 2-200,-3 1-316,-5-1-244</inkml:trace>
  <inkml:trace contextRef="#ctx0" brushRef="#br0">75277 44579 3168,'4'-4'136,"-2"1"144,-1-1 64,1 2 104,-2-2-52,2 2-56,-1-1 21,0 2-25,0-1-36,1-1 1196,-1 3-1344,-1 5-12,0 0 20,0 2-16,-5 4-12,0 3-56,-3 2-48,0 4-8,0 2-12,-1 1 16,0-1-4,2 0-4,0-1-4,1-2-20,2 0 4,2-2-8,2-1 16,-2-2 0,2-2-12,4-1 8,1-1-20,3-2 16,3-3-8,3-2 0,1-3-12,3 0-60,2 0-148,-1-4-156,1 0-312,-3-2-232,-2 0-345,-2 0-199</inkml:trace>
  <inkml:trace contextRef="#ctx0" brushRef="#br0">75381 43652 2392,'0'1'1976,"0"-4"-1632,0 1-120,3-3-84,1-1-16,-2-2-48,2-1-64,-1-3-12,2-2 12,0-2-28,-1-3 12,1 0 12,0-4-24,1-1 12,0-2-8,3 0 4,-1-4 0,2 1 16,-1 0 32,1 1 16,0 1 77,-2 3 27,-1 4-28,-1 5-28,-2 3-92,-1 5-8,0 2-40,0 5 12,0 0 40,0 0 8,0 6 44,-1-1-4,2 2-4,-1 2 20,-1 2 16,-2 1 20,0 1-4,0 1-32,0 1-24,0-1 8,-3 0-12,1-2-20,1-2-4,-2-3-24,3 1 0,0-4 8,0 0 0,5-4-12,1-6 8,2 0-16,2 0 12,0-2-12,1-1-24,0 2 4,1-2 4,-2 0-20,-3 1 36,1 0-4,-1 1-4,0 2 8,-3 0 4,0 1-12,1 1 8,-3 3-4,0 0 16,-1 0 16,-1 5 0,0 2 24,0 2-12,0 2-8,0 0 8,0 5-20,4 0 0,-1-1 0,2 2-24,2-2 12,2 1-4,-1-2-104,3 1-376,1-4-513,0 0-419</inkml:trace>
  <inkml:trace contextRef="#ctx0" brushRef="#br0">76379 43799 4756,'9'-8'36,"-2"2"52,1 0 92,-3 2 84,-2 0 89,1 0 87,-4 2 16,2 0 20,-1 2-60,-1 0-88,2 0-84,-2 0 36,0 4-228,0 2 16,0 4 16,-5 3-4,-2 3-36,0 3-28,-1 4-4,1 1-12,0 0 4,0 1 8,2-1-8,1-1 0,4-3-32,0-1-172,0-3-276,0-2-336,3-2-244,0-3-209,-2-3-99</inkml:trace>
  <inkml:trace contextRef="#ctx0" brushRef="#br0">76266 43930 4720,'2'-3'88,"-1"0"152,1 1 160,-2 1 173,1-2 51,0 1-56,1 1-76,0-1-76,2 1-76,3 1-88,3-2-72,4 0-88,6 1-72,4-1-12,4 2-28,7 0-300,2 0-376,1 0-584,1 0-585</inkml:trace>
  <inkml:trace contextRef="#ctx0" brushRef="#br0">77979 43217 2884,'2'-4'96,"0"1"116,-1 0 116,2 0 112,-1 1 32,-1-1 436,1 3-523,-2 0-89,1 0-76,0 0-48,1 3 24,-1 3 76,0 1 52,0 4 24,-1 5-72,0 2-92,0 7-60,0 1-36,0 2 0,0 4 0,0-2-16,0 0-12,0-1-16,0-2-24,0-4-16,0-3-12,3-1 8,-1-3 0,-2-5-4,0-1 8,1-3-12,1-2 4,-2-2 8,0 0-12,0-1 32,0-2 16,-3-4-56,1-1-8,-2-1-12,-1-2-24,-2-1-52,-1-1-8,-3-2-32,-2 1 0,-2 1 44,0 2 16,-3 2 36,-2 2 40,1 4 4,-3 0 16,0 5 0,0 3-4,0 0 16,1 3-16,2-1 12,1 1-8,3 0 0,2 0 0,3 0-4,4-2-4,3 0 0,3-1-4,0 0 4,0-1 4,6 0 0,2-2 4,3 1-12,1 1 0,5-2-48,2 1-180,4-2-352,2 0-444,5-2-477</inkml:trace>
  <inkml:trace contextRef="#ctx0" brushRef="#br0">78529 43237 2852,'4'-3'136,"1"0"120,0 0 156,-2-1 196,2 1 36,-1 0-23,-1 0-81,-2 0-136,-1 0-100,0 1-68,-7 0-36,-2 1-48,-3-1-48,-3 0-12,-5 1-40,-4 0 12,-2-1 0,-5 2 16,1 0 24,0 0-8,1 3 8,3 0-40,4-1-32,4-1-4,4 1-44,5-1 12,2 0-8,4-1-4,3 1 16,0 0-4,0 0 8,5 2 8,0 1-16,0-1 12,1 0-8,-1 1-12,0 0 4,-1-2 4,0 0 8,-1 1-8,-2-2 12,0-1-8,-1 1 0,0 0 4,0 0 136,0 3 64,0 2 28,0 3 4,0 4-148,-4 2-48,-1 5-12,0 4-4,-1 0 8,0 3-20,1 0 0,-1 0-12,3-1-4,0-1 12,3-2-12,0-2 8,3 0 4,3-3-8,2-4-4,0 0 0,4-3-4,4-3-24,3-1-68,3-3-140,5-2-120,1-2-172,3 0-196,3-5-48,-1 1-40,-1-3-61,-3-2 61,-3 2-68,-3-4-68</inkml:trace>
  <inkml:trace contextRef="#ctx0" brushRef="#br0">78220 43404 1912,'-1'4'104,"-1"-2"100,1 3 2524,4-5-2228,-1 0 17,4 0-21,3 0-92,3 0-112,3-3-128,8 1-104,2 0-44,5-1-32,3 1-20,1-1-164,0 1-356,-3 1-448,-2-3-433</inkml:trace>
  <inkml:trace contextRef="#ctx0" brushRef="#br0">79005 43033 2292,'5'-2'76,"-2"-1"60,1 0 120,-4-1 72,1 1 28,-1 0 40,0 0 32,0 1-20,0-1-60,0 0-28,0 1-79,0-1 3,-3 0-8,0 1-52,-1-1-60,-2 1 16,1-1-24,-2 1-12,-2 1 24,0 1-48,-3 0 0,0 0-8,-2 3-28,-1 2-44,0 0-8,0 1 8,1 2 0,1 0 12,1 0 20,2-1-12,1 1 0,3 1 20,1-1 8,2 0 0,0-1 12,3 1-16,0-1-32,0-1 0,0 2-4,4-3-4,-2 1 0,3-2-4,-1 0 4,2 0-4,1-1-8,2-2 0,3 0 0,0-1-4,1 0-36,0 0-4,1 0-12,0-4 20,-2 1 24,1 0 20,-4-1 8,1 1-28,-3 0 24,-1 0-4,-1 1-8,-1 0 16,-1 1 0,-1 1-16,-1 0 28,2 0 0,-1 5 4,1 1 16,0 1-16,0 1 0,2 0-16,-1 3-8,1 1 0,0 0-72,-1 1-312,1 2-460,0-1-533</inkml:trace>
  <inkml:trace contextRef="#ctx0" brushRef="#br0">78840 43749 1504,'2'0'4201,"1"-4"-4021,1 0-80,0-1-28,0-1 0,3 0-36,0-3-20,1 0-8,3-2-4,-2-1-4,3-1-4,-1-2 4,1 2-4,0-3 16,-2 2 56,-1 1 0,0 2-4,-3 2 4,0 3-52,-3 1 0,-1 2-12,0 3 0,-2 5 4,0-1 4,-5 2-4,3 0-16,0 1 20,-1 0-8,1 1 0,0-1 8,2 1-20,0-3 12,0 2 0,0-2-20,2-1 12,1 0 8,2-2-24,2-1 12,0-1-16,2 0-4,-1-3 20,1-1 4,1-2 12,0 0-28,-3-1 20,2-1-4,-1-1-4,-1-1 28,1 1-28,-1-2 16,-1 2-12,1 1-12,-2 2 32,0 0-20,-3 3 20,-1-1 16,1 3-16,-1 0 4,1 1 8,-2 0-4,2 4 0,1 1-4,0 0-4,1 0-12,1 1 4,1 0-12,0 1 0,1-1 0,0 1 0,0 0-32,1-1-272,-2-1-500,0 2-485</inkml:trace>
  <inkml:trace contextRef="#ctx0" brushRef="#br0">77934 44036 3100,'2'1'140,"-1"-1"72,1 0 92,0 0 56,-2 0-68,1 0 20,0 0-28,2 0 813,-1 0-409,-2 0-488,1 0-12,0 0-48,1-3-40,2 0-48,1 0-12,3 1-8,4-2-28,5 1 20,6 0-4,8 0-20,9 0 0,8-1-12,10 1-4,8 1 8,9 0 8,6 0 4,6 2 0,0 0-12,-2 0-12,-3 4-24,-6-1-56,-10 0-12,-10 1 8,-11-2 28,-12 0 68,-11-1 20,-9 0-4,-7-1-4</inkml:trace>
  <inkml:trace contextRef="#ctx0" brushRef="#br0">78339 44311 5244,'5'-6'68,"0"0"48,-2 0 37,-3 2 19,0 0-24,0 1 0,0 2 244,0 5-84,0 3 8,0 3-24,-3 3-68,-2 2-124,2 3-40,0 3-24,-1 3 0,-1-1 16,1 0 4,1 0 32,2-2 12,0-2 4,0-2-4,1-1-40,0-3-12,0 0 0,0-2-8,0-3 0,0-1-8,0-1-20,0-1-4,0-3 4,0 0 16,3-2-36,0-5 0,1-1 0,-1-1 0,3-3 16,-1-1-4,2-1-12,0-3 8,-2 0-8,0 1 8,-3 1 12,-2 1 0,0 1 0,-4 4 4,-2 1-12,-4 2-4,-3 4 12,-3 0-12,-1 0 20,-3 6 0,0 3-4,-2 1-4,1 2-16,0 3 4,2 0 4,1 2-8,3-1 20,0 0-12,3 0-8,3-1 8,2-2-12,5 0 8,2-3-4,5 0 4,4-2-8,5-2-12,3-2 0,6-1-16,3-3-36,3 0-100,2-4-152,0 0-124,-1 0-136,0-1-28,-3 0-132,-3-1-341,-5 2-383</inkml:trace>
  <inkml:trace contextRef="#ctx0" brushRef="#br0">78592 44376 2612,'-5'0'2088,"10"-3"-1524,2 0-155,1 1-121,4 0-120,4-2-72,2 0-36,4 0-44,3 0 0,2-2-8,2 1-8,-2 0 0,0 0 0,-2 1-4,-4 0-4,-1 1-112,-4 1-340,-2-1-389,-4 2-379,0 1-136</inkml:trace>
  <inkml:trace contextRef="#ctx0" brushRef="#br0">78800 44366 2516,'8'-3'5737,"-8"6"-5613,0 1 48,0 2 44,0 4-4,-5 3-32,0 3-60,-3 3-48,-1 5-12,-3 1 24,0 2-12,-1 0 12,-1 0 20,3-2-24,-1-2 4,3 0-16,2-4-28,3-2-12,2-2-24,2-2-4,0-2 8,0-2-8,6-2 4,2-1-8,5-3-4,2-1-8,3-2 0,4 0-20,3-4-20,2-1-12,1-1-20,0-1-40,-2 1-104,0-1-52,-4 0-60,-3 1-20,-3 0-20,-3 1-96,-3-1-200,-2 2-252,-3 1-481,0-2-199</inkml:trace>
  <inkml:trace contextRef="#ctx0" brushRef="#br0">79828 43986 7597,'3'-5'196,"-1"-1"140,-2 0 124,0 0 120,0-1-68,0 2-20,-3 0 12,1 2 28,2 1 0,-1 0 364,1 1-424,1 1-684,1 0-148,-1 0-264</inkml:trace>
  <inkml:trace contextRef="#ctx0" brushRef="#br0">80255 43662 5440,'0'-5'157,"0"0"95,0 1 88,0 0 100,0 0-20,0 0 12,0 0 1768,0 7-2180,-3-1 8,0 3 8,-1 2 0,0 2 0,0 4-16,0 2 0,-1 3-20,0 3-8,2 0 12,2 1-12,1 0 8,0-1 0,6 0-8,2-2 12,0-1-8,0-3 72,1-1-4,1-3-72,0-2-88,0-2-88,1-2-44,0-1 16,1-4 36,2 0 12,1-6 32,-1 0 44,2-1 56,-2 0-8,1-3-12,-2-1 8,-1-1-4,0-2 8,-2 0 48,0-3-16,-1 1 4,0 1 4,-1 0 4,-3 2 4,0 2-4,0 3 4,-1 2 4,-3 1 20,2 3 20,-3 0 852,0 4-844,-3 4 36,1 1 12,-2 2 8,-2 3-40,3 2-44,-2 4-20,0 3-4,2 1-12,0 2 8,3 1-4,0 0-68,6 0-204,2 0-256,3 0-392,2-1-360,4-2-717</inkml:trace>
  <inkml:trace contextRef="#ctx0" brushRef="#br0">80808 43754 5020,'-3'-2'12,"0"0"4,0 0-4,1 1 28,2 0 72,0-2 1801,0 6-1705,-5 2-52,2-2-72,-1 1-56,0 0-20,0-1 20,0 1 28,2-2 44,0-1 68,0-1 276,2-2-292,0-3-48,6 0-20,0-3 60,-1-2 16,1-3 8,2-4-24,1 0-76,0-4-16,1-2-12,1-2-32,0-1-16,0-2 12,0-1-20,3 0 20,-2 0-4,1 1-4,-1 1 20,-1 2 28,0 5 20,-2 2 0,-2 3-20,0 5-32,-2 4-20,-2 1 4,-1 5 0,-2 3-20,0 2 24,-3 4 4,-1 3 12,1 3-4,-2 3-12,0 2 4,1 1-8,2 2 0,0 0 4,2-2 0,0-1-4,3-3 8,2-2 0,-2-3 0,1-2 12,0-3-16,0-2 0,-2-3-4,0-2-4,0 0 0,1-6 4,2-1 0,0-2 0,2-2-4,0-2 4,2-1-4,0-3 4,1 1 0,2 0-8,-3 0 4,3 0 4,-2 2-4,0 2 4,-1 3 0,-1 2-4,-2 2 4,-1 2 4,-2 3 8,-1 0 20,1 7 32,-2 1 8,1 1 16,0 3-12,0 3-24,1 1-8,-1 2-12,2 1-24,0 0 8,1 0-8,2-1-28,1 0-152,3-2-312,0-1-296,1-1-308,0-1-192,3-2-317</inkml:trace>
  <inkml:trace contextRef="#ctx0" brushRef="#br0">75646 43762 968,'0'-1'88,"0"0"116,-1-1 96,0-1 56,0 1-40,0 0-28,-2-7 4357,3 12-4553,-4 2-28,-1 2-20,-2 2-12,-1 4 4,-2 2-16,-1 1-12,-1 5-8,1 0-4,1 2 12,1 0-12,3 0 16,2 0-36,2 0-12,2-2-76,0-2-152,6-1-132,2-4-76,4-1-124,4-4-209,4-3-275</inkml:trace>
  <inkml:trace contextRef="#ctx0" brushRef="#br0">75879 43852 2188,'-6'-1'160,"2"-2"144,-1 2 164,2 0 92,0-1-52,-2 1-68,2-1-116,1 1-20,-1 1-79,1 0-37,1 0-44,0-1-56,0 1-56,4 0-104,3 0 84,3 0-16,0-3 12,5 0 8,3 1-28,2-1 4,3 1 12,1-1-76,0 2-52,-1-1-105,-1 1-171,-3 1-240,-4 0-164,-2 0-124,-3 0-92</inkml:trace>
  <inkml:trace contextRef="#ctx0" brushRef="#br0">75935 43887 724,'0'-2'20,"0"-5"3684,0 11-3452,0 1-72,-6 3-24,-1 2-76,-3 2-52,-2 3-24,0 1-8,-2 1 24,0 0-20,1-1 12,2 0-24,3-3 0,4-1-12,4-1-20,0-3 28,0-1-12,6-2-12,2-1-32,1 0-68,2-2-112,1-2-88,1 0-32,1 0 12,1 0-28,-1-3-56,0 0-144</inkml:trace>
  <inkml:trace contextRef="#ctx0" brushRef="#br0">76124 43722 2396,'0'-3'40,"0"1"44,-3 1 28,1-2 1380,5 3-1188,2 5-56,0 1-48,1 1-160,0 1-4,2 1 76,0 3 100,-1 0 57,-2 4-1,0 2-48,-1 2-104,-3 2-32,-1 4-24,0 1-44,-3 0 4,-1 0-20,0-1 0,-2-1 8,3-1 0,-2-2 8,0-1-4,-3-2 12,3-1-20,-2-3-16,-1 0 28,0-1-24,-1-3 0,-2 0 20,0 0-16,-4-2 4,2 0 12,-3 0-8,3-3-20,0-1-24,3 0-92,3-2-76,1-2-16,6 0-113,6-1-927,1 0 280,3-2-164</inkml:trace>
  <inkml:trace contextRef="#ctx0" brushRef="#br0">81459 43759 696,'0'-6'-4,"0"2"-4,0 0 12,0-1 4,-3 1 32,2-1 72,-2 1-4,3 1 52,0 0-8,0 2-56,0-1 12,0 1-32,0 0 8,0 0 80,0 0 52,0 0 68,0 0 36,0 0-36,0 1-16,0-2 8,0 1-16,0 1 24,0-1-16,0-1-16,2 0-40,-2 1-56,1-1 80,0 0 40,-1 1 57,1-1-1,0 1-104,0-1-80,0 1-44,0 0 432,-5 5-520,-1 0-16,-2 3 4,-2 2-12,-1 2 0,-4 3 20,2 1-4,-2 3-8,1 1 0,1 0-4,2 0-8,2 0 16,2 0-12,1 1-4,4-4-8,1-1-44,0 0-48,0-3-80,5 0-112,1-2-228,1-1-365,3-3-363</inkml:trace>
  <inkml:trace contextRef="#ctx0" brushRef="#br0">81736 43728 2460,'-2'-3'160,"-1"1"172,1 0 216,-1-1 88,0 1-112,0-1-128,1 2-192,0-1-76,1 1-35,1 0-61,4-1 8,3-2-48,3 1-4,5-1 12,5 1-36,3-2 36,3 2-24,4 1-25,2 1-59,-2 1-152,-2 0-188,-4 3-216,-4 0-176,-5-1-76</inkml:trace>
  <inkml:trace contextRef="#ctx0" brushRef="#br0">81851 43764 1988,'0'-3'124,"0"2"148,0-1 164,0 1 88,0-2-60,0 3-116,0-1-124,0 0 24,-4 4-240,-3 3 32,-2 2 24,-1 3-12,-6 2-16,-3 2-16,0 3-16,-2 1-8,0 1 20,3-2-8,0 0 4,4-3-4,4 0-8,2-2 12,4-2-32,4-2 32,0-1-8,2-2-108,4-2-232,4-1-236,3-1-240,3-2-84,4 0 96</inkml:trace>
  <inkml:trace contextRef="#ctx0" brushRef="#br0">82143 43601 732,'-5'-4'120,"0"2"112,2-1 132,-1 2 88,1 0 0,2 0-48,0 1-64,0 0 536,4 0-676,1 3 60,2 2-40,0 2-20,2 2-32,3 3-100,0 2-24,3 3 16,0 3-8,2-1-4,0 1-36,0 1-4,0 0-12,-3-1 8,0 1 36,-4-1-8,-2 2 8,-7-2 1,0 0-33,-8 1 16,-6 0-24,-3-2-4,-5-1 8,-3-1-16,-3-1 0,0-3 0,0 0 12,-2-3-5,3-2 10,3-1 7,4-2-12,1 0 16,7-1-12,1-2-61,3 1-139,4-1-212,4-1-236,0 1-172,0 0-156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4-09-10T16:48:30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65660 51520 1536,'-5'-6'4741,"5"4"-4569,0 1 188,0-3 1360,-5 4-1696,-2 0-4,2 5-20,-5-1 4,-2 1 0,-3 1-4,-2 2 4,-5 0 0,-2 1 32,1 0 12,0-1 12,0 0 0,1 1-32,2-4-16,1 1-4,5-3-16,1 2 8,2-3-8,3 1 8,3-1-4,0 0-4,2-1 4,1-1 232,2 9 20,0 3 4,0 7-36,0 5-128,0 6-76,-3 3-4,-4 5-4,2 3 4,0-1-8,-2 0-4,-1-5 4,4-3 0,-1-1-4,-2-5 8,4 0 0,-1-4 0,-1-4 0,0 0-12,2-4 4,-1-2 4,1-4 0,1-1 8,-1-2-12,1-1 8,0 1 0,2-2-4,-1 1 4,1 1-12,0 0 8,0 0 0,0 1 4,0-1 0,5 0-4,2 0-8,1 0-48,2-1-56,1-1-96,4-1-96,3-2-64,5 0-36,3 0 8,3-7-4,1 0-4,1-2 32,2 2 0,-5-1-44,-2 3-128,-3-2-469,-3 0-295</inkml:trace>
  <inkml:trace contextRef="#ctx0" brushRef="#br0">65344 51936 3200,'0'-1'188,"0"0"128,0-1 136,0-4 2233,3 6-2673,4 0-4,3 0-40,5 0 44,7-5-20,2 0 0,5 0-16,3-2-80,0 1-64,2 0-88,-2 0-104,-4 0-189,-3 1-331,-5 2-388</inkml:trace>
  <inkml:trace contextRef="#ctx0" brushRef="#br0">67917 51371 2524,'2'-8'96,"0"1"88,0-1 80,-1 0 128,2 1 40,-1 1 48,0 0 64,0 1-28,-1 2-31,2-1-53,-1 0-80,1 0 628,-2 4-364,-1 10-404,0 3-24,0 5-56,0 5-88,0 6-32,0 7-4,0 5-12,-4 1 0,4 3-8,0-3 4,0 1 8,4-3 0,0-4 8,2-4-8,-2-4-8,0-4 0,1-3-4,-1-5 12,-2-3-4,-1-3-8,1-3-4,-2-2-40,0-3-4,0-6-180,0-1 168,0-1 8,-3-3 4,-1-1 8,-1-4 32,0-2-8,0-3 4,-2 1-4,-2 1 16,0 1 0,-2 2-8,-2 4 8,-3 3-16,-2 7 16,-1 0 8,-5 5 12,-2 5 12,-5 4-16,1 7 4,-2 2-16,1 3 12,1 1 0,2 1 12,5-2-16,4-2 0,5-2 8,4-3-12,7-1 12,3-3-8,0-3 8,7-1-12,1-4-8,6 0-36,1-4-32,5-3-96,2 0-152,2 0-152,5-7-208,0-3-161,4-2-143,-1-2-84,2-1-48</inkml:trace>
  <inkml:trace contextRef="#ctx0" brushRef="#br0">68279 51668 4000,'0'-12'3533,"0"19"-3373,-4 1-28,2 1-84,1 3-28,-1 4 0,1 1-24,0 3 8,1 0-8,0 2 4,0 0 24,0-2-24,4-1 4,-1-2 4,1-1-16,2-2 20,3-3-20,-1-2-20,2-1-32,4-4-12,-4-1-32,4-3-12,-1 0 12,2 0 8,-1-7 40,1-1 24,-3-2 20,2-4-16,-1 0 20,0-1 16,1-3-28,-2-1 32,1 0-4,-1 0-20,0 1 20,-3 3 16,1 1 20,-1 4 28,-3 2 20,1 1 20,-4 3 4,0 1 692,-8 8-752,0 1 12,-4 2 20,2 3 16,-4 2-12,3 3-36,1 3-40,-3 2-8,5 2-8,1 0-4,0 0 8,3-2-56,1-1-76,0-1-132,0-3-296,7 0-472,2-4-517</inkml:trace>
  <inkml:trace contextRef="#ctx0" brushRef="#br0">68831 51297 2708,'0'-4'92,"0"1"180,1 0 184,-1 0 180,0 0 56,2-2-83,-2 2-73,0 0-96,0 1-76,0 1-56,0-1-76,0 2-56,0-2-36,-5 1-36,0 1-8,-3 0-20,2 0-12,-3 0 24,-1 0-16,0 6-12,-1 2-28,-1 0-20,0 3-8,0 0 4,0 3-4,0 2-4,-1 3 4,1 3 0,0 0-4,2 2-8,0 0-4,2 1-12,2-3-12,1-1-48,5-1-60,0-3-8,0-2-36,5-4 0,1-2-8,2-2-100,2-7-112,2 0-104,1 0-48,5-8 39,-2-1 125,1-4 156,2 1 100,-4-1 80,0-2 60,-2 2 8,0-1-8,-3 1 16,0 1-32,0-2 16,-2 2 72,0-2 48,-2 4 32,1-3 44,1 5-56,-3 0 0,-1 2 8,-1 1-4,1 1 213,-1 3 99,0 1 92,0 0 8,1 7-200,-3 2-128,3 2-108,0 5-88,1 1 0,1 4-32,-1 1-16,2 3-32,2 0-212,3 3-356,1-2-552,2-2-477</inkml:trace>
  <inkml:trace contextRef="#ctx0" brushRef="#br0">67890 52308 6781,'-3'0'4,"0"0"-4,0 0 8,1-4 8,0 2 28,0-1 64,2 2 40,0 0 24,0-1-32,0 1 60,6 1-84,2 0 28,6-1-12,3 1-40,11-2-60,9 2-20,9-3-16,13-1 12,9-2-16,12 1-84,5-3-108,1 1-184,2-1-124,-2 2-44,-7-1-36,-5 2 79,-13 3 45,-10-1 36,-9 2 108,-11 1 64,-10 0-128,-9 0-228</inkml:trace>
  <inkml:trace contextRef="#ctx0" brushRef="#br0">68195 52600 3292,'2'-6'44,"1"2"80,1 0 92,2 4 2177,-5 10-1765,-1 1-216,0 5-240,0 3-100,0 5-24,0 2-4,-5 4 16,0 3 4,1-1-4,1 1-16,0-4-28,-1 1 4,4-3-8,-2-4-12,1-4 28,-1-2-24,2-3 4,0-4 16,0-2-24,0-2 12,0-2 12,0-2-8,0-5-60,5-3 28,0 0 12,0-3-44,2-1-64,-1-4-20,0 1 4,1-3 28,-4 1 48,-3 3 12,0 0-4,0 4 8,-10 4 8,-2 4 44,-5 0 36,-3 6 16,-4 4 24,0 4 20,-3 2-12,2 1 0,3 0-28,1 1-36,3 0-24,6-2-16,-1-2 12,8-1-12,3-2 12,2-2-8,0 1 8,7-2 0,1-2-4,2-1 12,1-1-16,2-2 0,2 0-20,2-2-72,0 0-72,2 0-116,0-4-160,1 0-208,-2-1-305,1 0-343</inkml:trace>
  <inkml:trace contextRef="#ctx0" brushRef="#br0">68558 52690 5292,'-3'-3'60,"-2"2"49,1-1 19,1 0 36,3 1-16,0 1-12,0-2 140,12 2-184,1-2-36,10 0-64,3-1-124,10-2-248,2-1-173,7-2-239,0-1-120,-2 0 40,-1 1-36</inkml:trace>
  <inkml:trace contextRef="#ctx0" brushRef="#br0">68775 52695 4360,'-2'-2'32,"0"2"36,-3-6 1833,5 14-1449,0 2-36,0 5-72,0 4-104,0 4-84,-5 5-28,-2 2-68,-2 4-28,1-1-4,0 0-12,-1 1 8,1-6-8,3 0-16,2-4 4,1-2 8,2-4-20,0-4 20,5-3-12,2-2-52,5-4-120,3-5-240,3 0-256,4-5-296,4-1-241,2-4-143,3-2-32</inkml:trace>
  <inkml:trace contextRef="#ctx0" brushRef="#br0">69720 51883 4456,'-4'0'16,"1"0"12,-5-4 2557,10 4-2525,2 0-24,1 0-12,2 0 4,3 0-8,2 0-20,5 0-144,4 0-376,2 0-336,3 0-473,2 0-223</inkml:trace>
  <inkml:trace contextRef="#ctx0" brushRef="#br0">69772 52017 3216,'-6'1'-8,"2"-1"36,1 0 1396,7 0-1096,1 0-84,1 0-68,1 0-91,3 0-41,2 5-52,3-5-20,2 2-269,6-2-407,2 0-344</inkml:trace>
  <inkml:trace contextRef="#ctx0" brushRef="#br0">66012 51223 1888,'0'-4'96,"0"0"140,0 0 188,0-1 204,0 1 52,0 1-20,0-1-92,3 1-123,-3 2-125,0 0-92,3 0-84,-3-1-72,1 1-16,2 1-32,-1 0 84,1 0 68,2 4 32,2 1 36,2 2-80,6 2-60,1 4-32,4 1-52,5 2-8,0 2-12,2 1-16,2 1 16,0 1 0,0-1 4,-2-1 4,-2-1-8,-3-1-4,-3-1 12,-2 0-4,1-1 8,-7-1-16,1-2-72,-2-1-216,-3 1-288,1-3-380,-1 0-397,-2-3-171</inkml:trace>
  <inkml:trace contextRef="#ctx0" brushRef="#br0">66164 51384 1700,'0'-4'48,"0"1"68,0-1 108,0 2 128,0-1 108,0 0 408,0 1-556,0 0-84,0-1-12,0 1 20,0 2 40,0-4 585,0 8-701,0 5-40,-5 1 0,0 4-28,-1 1-44,-1 4-16,-2 4-12,1-3-12,-1 3 0,2-1 4,-1-3-4,1 2-8,1-2-4,-1-2 4,2 0-4,1 0-84,1-3-240,-1-1-437,3 1-399,-3-3-220</inkml:trace>
  <inkml:trace contextRef="#ctx0" brushRef="#br0">66144 52253 2464,'1'-5'152,"-1"-3"72,0 2 76,0 0 132,0-1-16,0 1 44,0 0 28,-5 0-80,0 3-35,0-1-13,0 1-72,-3 0-52,3 3-68,-5 0-72,0 0-24,-2 10 16,0 1-36,-2 3-20,-1 2-8,-2 5-12,1 0-12,2 1-8,1 2 0,2 1 8,3-3-4,3-3 16,3 0-16,2-3-8,0-3 8,5-3-4,2-3 12,-1-3 16,3-4-16,0 0 4,1-5 0,1-3-16,1-3 16,1-3-28,0-2 4,2-1-28,-3-2-12,2-1 16,-1-1-24,0 2 40,-1 3 12,1 3 4,-3 1 16,0 1-12,0 7 0,-2 4 0,2 0-12,-3 11 16,0 5 4,0 3-4,1 3 8,-1 6 4,-1 4-12,-1 0-12,1 1 4,3-1-4,-1-3 8,2-1 16,-1-4 12,2-3-28,2-5-132,-2-2-264,0-3-420,0-3-493</inkml:trace>
  <inkml:trace contextRef="#ctx0" brushRef="#br0">71133 51459 1512,'0'-2'76,"0"0"84,0 2 108,0-2 372,0 1-332,0-1-48,0 2-12,0-2 276,0 1-396,0 0 136,0 0-104,0-1 228,0 0-156,0 1 425,0-1-449,0 0-32,0 2-56,0-1-36,0-1-72,-4 1 4,1 0-8,-4-3 20,2 4 28,-1-1-4,-3-1-8,-1 0-20,1 2-12,-4 0-8,1 0 8,-2 7 20,-1-1 8,-2-1-8,2 1-4,-2-2 12,0 1-4,5 0 4,1-3 4,1 1-20,4-3-20,1 2 16,2 0-16,2-2-4,0 0 168,1 4-184,0 4 28,0 3 12,0 6 0,0 4 20,0 4-12,0 5-16,0 0 0,-4 5-24,-1 0 28,1-2-20,0 1 0,1-3 4,-1-2-12,1-4 16,3-1-4,-2-3 4,1-5 0,-1-3 0,2-4-8,0-4 0,0 0 12,0-5 52,5 0-52,4-3-20,0 0 0,1-3 0,4-1-4,2 2 8,2-3 0,2 0-12,-1 0-12,0 3-92,1-2-124,-1 0-108,-1 2-88,-2-2-24,1 4 27,-3-1 45,1-1-52,-4 3-68,-1 1-184,-3 0-168</inkml:trace>
  <inkml:trace contextRef="#ctx0" brushRef="#br0">70951 51695 1880,'-2'-1'124,"-2"1"128,2 0 120,0 0 68,2 0-88,-3 0 428,8 0-720,1 0 12,0 0-32,3 0 0,0 0-32,5 0 0,2 0 0,3 0-32,3 0-72,3-5-476,-1-3-432</inkml:trace>
  <inkml:trace contextRef="#ctx0" brushRef="#br0">71392 51299 3092,'0'-4'224,"0"1"132,0 1 76,0-1 56,0-1-176,2 2-100,1-1-72,-1 1-44,1 1-60,0-1-20,1 2 53,1 0 27,3 0 24,-1 7-8,5-1-28,0 2-40,4 2-28,3 0 12,2 3-16,1 0-8,1 1 8,1 0 0,-2 0-4,-1 0-20,-1 0-148,-5 0-509,-2-2-503</inkml:trace>
  <inkml:trace contextRef="#ctx0" brushRef="#br0">71541 51413 2268,'0'-9'4077,"-7"18"-3845,2 0-24,-3 5-60,-1 4-84,-3 1-32,0 7-20,-1 3-8,-3 3-84,1-1-680,2 2-773</inkml:trace>
  <inkml:trace contextRef="#ctx0" brushRef="#br0">71847 52001 2176,'0'-5'124,"0"-1"124,0 2 180,-5-2 72,0 2-60,-2 1 60,0 2-124,-1 0-80,-2 1-44,-2 0-152,-2 5-23,-1 5 23,-1-2-4,0 3-4,-2 2-36,2 2-12,0 3-4,3 1-32,3 0 4,2 1 4,1-1-16,4-2 4,-1 0 8,3-2-4,1-2 8,0-3 8,0-1-8,0-3 28,0-2-28,6-4 0,1 0 4,3 0-28,0-7 4,4-2-4,1-1 12,2-2-4,0-2 4,0-1 16,0-1-24,-2 0 4,-1-1 4,-4 3-16,0-1 4,-1 2 0,-1 1 0,1 3 12,-3 2-4,-1 1 0,-1 3 8,-1 3 4,2 0 28,-1 8 4,1 2-4,1 2 8,1 4-52,0 1 20,3 1-16,0 0 0,-1 0 8,1-2-20,0-1-16,-1-1-260,1-2-357,-2-1-467,2-3-364</inkml:trace>
  <inkml:trace contextRef="#ctx0" brushRef="#br0">72520 51137 1656,'0'-6'148,"0"1"180,0-1 220,0 1 168,0 2-48,0-1-40,0 0-136,0 2-123,0 0-69,0 1-128,4-2-56,0 2-32,-2 1 8,0 0-56,0 0 76,1 0 104,0 9 104,4 4-4,-2 3-88,0 7-88,3 3-112,1 6-24,-2 3 12,-2 5-16,2 0 8,-5 1 8,1-2-4,-3-4 4,0-1-8,0-4 4,0-3-12,0-3-4,0-6-4,0-2-4,0-6 8,0-2 4,-4-4 0,4 0 4,0-1-12,0-1 68,4-2-52,-3 0-8,1 0 8,0-7-12,0-2 12,1-2-4,-1-2-4,-1-2-8,2-3-32,-3-1-4,0-1 8,0 1-12,-8 0 12,0 2 16,-4 1-20,0 4 28,-5 3 20,0 4-28,-4 5 20,-3 0 4,-1 10 0,-2 4 12,-1 2-8,1 5-20,-1 1 8,2 2-4,5 3 12,2 1 12,4-2-20,4-2 12,2 0-12,9-4 0,0-2 0,0 0-4,7-6 0,0-4-20,4 2-8,1-8 8,3-2-4,4 0 16,3 0-92,2-4-268,4-2-244,1 0-509,3-4-399</inkml:trace>
  <inkml:trace contextRef="#ctx0" brushRef="#br0">73419 51008 1712,'1'-2'52,"1"1"60,0 0 92,-1 0 116,1 0 60,-2-2 500,2-2 1429,-11 5-2273,-4 4-40,-2 1 64,-5 0 36,-4 1 108,-4-2 8,-3 4-28,-2-1-16,1 1-88,0-1-8,0 0-20,4-1-20,3 0-36,0 1 24,3-2-12,3-2-12,4 1 12,3 0-8,1-1 4,3-2 4,3 0 40,9 6-84,1 0 52,-2 4-12,-1 5 36,1 4 24,-2 4 68,-1 3 40,0 6-28,0 2-20,-5 0-84,0-1-32,-1-1-8,1-2 0,3-3 12,2-2-8,0-5 0,5-2-4,3-3-4,1-3 16,5-3-20,3-3 0,3-4-56,5-3-108,2 0-116,4-6-104,1-2-80,3 1-32,-2-2-52,0 0-149,-2-1-147,-3 0-148,-3 0-64</inkml:trace>
  <inkml:trace contextRef="#ctx0" brushRef="#br0">73072 51342 1724,'-6'-3'52,"2"1"76,2 0 84,-1-1 880,3 1-580,0 1-388,5 0-80,-1 0 8,2-1 12,1 1-32,-1-2 12,5 1-24,2-1-32,3 0-12,2-1-132,6 0-324,0-1-332</inkml:trace>
  <inkml:trace contextRef="#ctx0" brushRef="#br0">73831 50835 1812,'-8'-12'68,"3"1"196,-2 0 124,0 0 228,-2 1 136,2 1-140,-2 1-104,2 0-160,-2 3-107,2 0 47,-3 2-4,0 3-88,-2 0-72,-1 5-96,-1 2-4,-1 3 12,-2 1-4,2 3 12,-2 1-4,1 3-16,1 0-16,4-1 0,-1 1-28,3-3 32,4 0-8,0-1-12,-2-2 36,4-1-12,3-1 8,0-2 4,5-2-20,2-1-4,3-1 16,6-2-24,3-2 8,1 0-4,5 0-20,1-7 4,0 1-20,1-3-4,-1 0-8,-4-1 12,1-2 12,-4 3 8,-3-2 4,-2 2 4,-3 2 4,-3 0-4,-3 3 8,0 4-12,-1 0 4,-3 0 24,3 9-16,-1 3 20,0 2-8,2 2-8,2 3 16,0 1-24,2 2-16,2-1-88,2 1-416,1-3-545,2 0-435</inkml:trace>
  <inkml:trace contextRef="#ctx0" brushRef="#br0">73868 51730 2184,'0'0'68,"-3"0"96,2 0 92,-6 4 2937,7-8-3061,0 0-56,3 2-28,0-3-24,-1-3 12,1-1-12,3-4-20,-2-1 4,2-4-20,0-4-8,2-3 20,1-1 0,1-4 0,-1 0 12,-1 0-20,1 2-4,-2 3 16,-2 4-16,1 3 16,-2 4-12,-1 4 0,-2 5-8,2 2 4,-3 11-12,0 1 4,0 1 24,0 2-8,0 2 4,0 3 28,0 1-16,0 1-12,0-2 20,0 0-24,0 1-4,7-3 16,-1-1-28,2-2 28,-1-4 0,2 0-16,0-4 20,2-4-4,1 0-20,-2 0 16,2-6-12,-1-3 0,-2-2 8,0-1-12,1-2 8,-2-1-16,-1-2 16,-1 0 16,-1-2-20,-1 0 20,2 2-24,-3-1 4,2 3 12,0 1-8,-1 2 8,1 5-4,1 0-16,-1 5 20,2 2-20,-2 0 12,0 0 12,1 7-4,-1 2 4,0 1-8,1 2 4,1-1-12,0 3 20,-1-1-8,0 1 4,4 0-256,-3 0-517,3-2-543</inkml:trace>
  <inkml:trace contextRef="#ctx0" brushRef="#br0">73121 52141 2988,'-2'2'112,"-2"0"136,3 0 108,-2 0 120,1-1-12,-6-1 2365,6 0-2317,8 0-488,0 0-8,4 0 8,5 0-4,9 0-4,11-3-16,11-3-16,14 1 12,14-3-4,11-1 8,10-1-4,7 0-40,2 0-124,0-1-140,-4 3-164,-9 0-52,-8 3 92,-15 0 144,-11 2 176,-13 0 84,-11 2 60,-10-1 4,-9 1 4,-8-1-8,-6 0-28,0 1-8,0 0-20,-6-2-204,-1 2-485,0-1-395</inkml:trace>
  <inkml:trace contextRef="#ctx0" brushRef="#br0">73419 52584 3172,'1'-4'76,"-1"1"100,0-3 2241,4 6-2081,-1 6 64,-3 4 8,0 3-88,0 5-104,0 2-124,0 3-28,0 6 8,0 0-4,0 1-8,0-2-8,0-1-12,6-2-24,-3-2 4,2-3-16,0-4 4,-1-2-12,-1-2-4,2-3 16,-2-3-12,-1-1 16,1-3 4,-1 1 12,-2-2 228,0-6-212,0-1-28,-5 0-8,2-3-12,-1-3 8,-1 0-8,2-2 4,-4 0 8,1 1-4,-2 3 16,2 0 8,0 4 4,-4 2-4,-1 4-8,-3 5-8,-3 4 4,-5 3 0,1 5 0,-3 1-8,0 2-8,2 1 0,3 2 12,2-1 8,6-2-8,5 0-4,6-2-8,0-2 0,0-2 8,6-1 0,3-2-4,1-3 8,4 0-4,0-5 0,4-3-4,3 0-12,2 0-12,3-6-124,-1-2-120,4-1-176,-1-1-264,0 0-356,-4 1-373,0 2-271</inkml:trace>
  <inkml:trace contextRef="#ctx0" brushRef="#br0">73758 52693 2636,'-8'0'128,"3"0"128,-4 0 2577,18-4-2693,4 0-8,4 1-8,4-2-28,8-1-76,4-2-28,5 0 4,2-1-4,0-2-28,-1 3-156,-2 0-260,-4 0-305,-5 2-279,-4 1-36,-5 3 128,-5 2 152</inkml:trace>
  <inkml:trace contextRef="#ctx0" brushRef="#br0">73976 52695 3488,'6'-4'176,"2"-1"148,-2 1 160,0 1 96,2 0-71,-3 0-113,-1 2-120,-1-1-80,0 2 424,-3 6-348,0 4-28,-6 4-116,-1 6-12,1 2-32,-3 5-4,2 2-28,-2 6-32,0 0-8,3-3 0,-1 0 4,2-5-4,4 0 4,1-4-12,0-4-8,0-3 4,8-2 4,1-4-12,3-3 20,3-1-12,5-6-4,2 0-68,2 0-200,8-6-256,0-1-332,3 0-413,1-4-247</inkml:trace>
  <inkml:trace contextRef="#ctx0" brushRef="#br0">74969 51978 5280,'0'-1'4,"0"-1"-12,0-1 0,0 1 48,0 0 12,0 1 36,0 0-7,0-1-37,0 1-64</inkml:trace>
  <inkml:trace contextRef="#ctx0" brushRef="#br0">75472 51668 2764,'0'-6'160,"-5"0"144,0 1 176,4 0 140,1-1-48,0 3-56,0 0-123,0 1-81,0-1 744,0 11-924,0 2 4,-7 1-28,1 4-68,1 3-12,2 4-12,-2 1-12,2-1-4,3 1-8,0-1 8,0 0 4,6 1-4,1-4 0,4-3 8,0-1 4,0-2-4,5-3 4,2-1-32,0-3 0,2-3-68,1-1-52,0-2-52,3 0-64,0-6 4,-1-2-20,1-2 8,-2-2 28,-1-2 32,-1-3 52,-2-2 32,-3-2 43,-2-1 17,-2-1 24,-2 1 44,-4-2-12,1 1 24,-1 2-4,-4 0-20,3 4 12,-1 2 16,-3 2 40,0 4 17,0 3 39,0 2 0,0 0 980,-4 10-884,1 4-20,-2 2-40,-2 3-44,2 5 16,-3 6-8,1 2-16,2 4-56,0 2-36,1 2-12,4 0 4,0 2-8,10-3-108,2-1-332,5-5-716,2-3-641</inkml:trace>
  <inkml:trace contextRef="#ctx0" brushRef="#br0">76165 51642 2028,'-3'5'88,"1"0"60,0 0 128,-1 2 128,0-2 52,-4 3 2909,7-14-3317,3 0-36,1-4 8,0-3 24,2-2 28,0-4 48,1-5 12,1-4-20,2-2-12,1-3-40,1-2-44,0-4 20,1 0-8,0 1-16,1 0 28,0 2 8,-2 5 40,0 3 20,-5 5-28,-1 5-12,0 6-52,-2 3-16,-2 4-4,-2 3 0,2 2-8,-2 5-4,0 4 16,0 3 0,0 3-4,-4 4 4,0 4 8,2 2-4,-2 3 0,1 1 4,1 0-8,-1 0 0,3-1 0,0-4 4,0-4-8,0-2 12,5-4 4,0-4-4,0-4 20,2-6-16,0 0-8,3-7 4,0-4-20,3-1 16,1-3 4,1-3-12,-1-2 4,-1-3-16,1 0 12,-2-1-8,0 0 16,-4 0 4,2 1-4,-1 3 8,-1 2-20,-1 4 12,-2 4-20,-1 4-8,-3 6 16,1 0-12,-2 0 20,0 6 12,2 4-8,1 2-4,-3 3 0,3 3 4,1 1-4,1 1 4,-2 0 4,2 1-20,0-1 12,4-1-108,-1-1-480,2-2-784,1-2-641</inkml:trace>
  <inkml:trace contextRef="#ctx0" brushRef="#br0">78055 51535 3992,'6'-6'56,"0"0"72,-2 1 116,1 0 132,-4 2 80,2-1 49,-2 2-9,0 0-84,1 1-124,-1 1-48,0 0 288,-1 9-212,0 3-52,-6 3-116,0 1-48,1 4-72,-3 3-4,3 0-16,-3 0 0,3-1-4,0 1-8,2 1-4,-1-2 16,0 0-8,0 1-4,1 0-60,-1 0-188,3-2-196,-1-3-276,0 0-260,1-6-217,-1-2-139,2-1 8</inkml:trace>
  <inkml:trace contextRef="#ctx0" brushRef="#br0">77876 51765 4140,'-5'-1'104,"0"-3"100,2 3 144,2-1 136,0 0 1,1 0-21,-3-1 560,8 3-1004,3 0-12,-1 0 12,6 0-28,3 0 12,5 0 4,5 0-72,6 0-248,4 0-368,1 0-485,3 0-363</inkml:trace>
  <inkml:trace contextRef="#ctx0" brushRef="#br0">80133 51178 2360,'11'-5'188,"-3"0"268,-1 1 252,-2-1 236,0 1-11,-2 2-137,0-1 264,-1-1-760,-2 3 8,-8-1-176,-2 0-12,-4 2 32,-3 0-40,-5 0-48,-3 0 8,-3 4 36,-5 1 104,-1 0 40,1 0-4,-4 0-52,4-1-124,2 0-52,3 0-16,5-2 8,5 0-8,4-1 0,5 0-4,1 0-72,8 1-44,5-2 120,-2 0-12,-1 1 0,2 0 4,-2 0 0,1-1 8,-1 0 0,-2 2 8,3-2-16,-3 1 0,0 2 4,0 2 0,0 3 4,0 5-4,0 4 8,-7 2-12,2 6 8,1 2-4,-2 3-4,2 1 8,1 2-4,0 0 0,1 1 8,0-2-8,2 3 4,0-2-4,0-3 4,7-4-12,-2 0 4,3-5 0,0-3-20,3-4-28,3-3-88,1-3-100,2-3-124,5-3-116,-2-2-44,6 0-48,-3-5-36,4 1-104,0-3-133,2-2-179,0-1-44,-3 0-36</inkml:trace>
  <inkml:trace contextRef="#ctx0" brushRef="#br0">79781 51496 3072,'-13'-2'72,"1"-1"40,2 2 100,3 0 96,2-2 72,-2 1 1649,12 2-1897,0 0 36,2 0 8,1 0-40,5 0-44,2 0-64,6 0-16,3 0-8,5 0-8,0 0-60,3 0-184,2 0-332,2 0-437,-1 0-343</inkml:trace>
  <inkml:trace contextRef="#ctx0" brushRef="#br0">80520 50815 3140,'0'-4'112,"0"2"148,3-2 124,-3 1 164,0 0 36,0 1-31,1 0-13,2 0-104,-2 1-100,0 1-80,0 0-16,1 0-188,-1 0-20,0 0-12,2 0 36,0 0 76,1 5 4,1 3 16,3 2 0,1 0-72,1 5-8,0 2-24,2 3-40,-1 2 8,3 0-4,0 4-8,1-1-16,0 3 8,2-1-8,0-1-68,2 0-208,-1-3-300,-1-3-400,-2-1-461,-1-2-247</inkml:trace>
  <inkml:trace contextRef="#ctx0" brushRef="#br0">80658 50952 2248,'3'-6'108,"-1"3"152,5-8 4201,-12 18-4329,-2 0-4,-3 3-8,-2 2-32,-1 4-40,-5 1-32,-1 2 0,-3 2-16,0-1-16,0 1-308,1 1-672,-1-1-681</inkml:trace>
  <inkml:trace contextRef="#ctx0" brushRef="#br0">80581 51919 3252,'3'-8'128,"-3"-1"136,0 1 156,0-1 124,0 0-12,0 1-27,0 1-109,-6 0-72,2 2-96,-1 1-32,-3-1-40,-1 3-32,-1 2-4,-2 0-36,0 0 16,-2 7 4,0-1 0,-2 5-4,0 3-4,0 2-16,-2 3-16,1 2-16,-2 1-40,1 0 8,2 1-8,2 1-8,3-5 8,4-1 0,5-3 8,2-5 0,0 1 8,5-4-8,2-1-12,2-4-4,4-2 4,2 0-12,2-7 4,5-1-12,0-3-32,4 0-4,2-5-4,0 0 4,-3-3 20,-1 2 24,-1 1 0,-3 1 12,-4 2-4,-2 2-12,-3 4 4,-4 1-4,0 4 24,-4 2-12,0 0-4,1 0 4,1 6-12,0 1 20,1 1 8,4 1 4,1 3-20,3 0-4,1 2 4,2-2-16,0 2 16,2 0 8,-1 0-44,-1-1-292,-2-2-492,-4-1-645</inkml:trace>
  <inkml:trace contextRef="#ctx0" brushRef="#br0">81774 51153 2180,'7'-8'60,"-1"0"140,-3 2 192,4-2 204,-4 2 100,0 0-36,-2-1-116,2 2-155,-3 1-33,0 1-52,-8 0-52,-2 1-24,-4 0-104,-5 1-28,-5 1 32,-6 0 24,-4 0 44,-5 6 28,2-1-20,-2 1-40,3-3-60,4 2-68,5-1-24,3-1-12,8-1 8,3 0-8,5-1 0,1 0 12,5 0-4,2 1-4,0-1-4,6 0-4,0 2 12,-1-2-4,0 1-12,2 1 20,-1 0-32,-1-2 20,-2-1 0,0 4-8,-1-3 16,-2 4-8,0-1-8,0 5 24,0 1-20,0 4 8,0 1 0,-5 6-8,0 3 20,2 4-12,-3 1 12,1 1-12,3 3-8,-1-1 16,3 0-12,0-3 12,0 1-8,5-1-4,2-4 8,2-2-8,-1 0 8,4-1 0,0-1-16,2-4 4,0-3 8,0-2 4,1-3-4,1-3 4,0-2-160,1-4-272,2 0-276,3-5-284,0 0-177,0-4-23,1 0 48</inkml:trace>
  <inkml:trace contextRef="#ctx0" brushRef="#br0">81459 51422 4108,'-6'0'160,"1"-4"140,0 0 132,-2 3 137,4-3-57,1 1-56,-1 1-112,3 0-96,0 1-108,0-1-56,6 2-24,3-3-20,3 1-4,2-2-28,6 3 4,3 1-8,3-2 0,1 0-4,2 2-144,1 0-436,-1 0-612,0 0-509</inkml:trace>
  <inkml:trace contextRef="#ctx0" brushRef="#br0">82343 50836 3004,'1'-6'20,"-1"-1"132,0 0 232,0-1 144,0 1 40,0 0-36,0 1-163,-6-2-81,2 2 12,1 1-8,0 1-44,-2-1-56,1 1-68,0 0-104,-2 3-20,-3 1-12,-1-2 8,0 2 12,-3 0 4,-3 0-20,1 0 16,-2 3-20,0 1-8,1 1 48,1 4-28,0 1 4,0 3 20,0 3-24,-1 3 4,-2 3 20,1 2-28,0 0 16,-2-2 4,4-1 0,3-2 12,1-4-4,5-2 4,6-5 4,0-1 0,0-2-20,10-3-8,2-2 0,3 0 12,2 0 0,5-6-12,4 0-20,2-2 4,1-2 0,0 0 16,-1-2 0,-1 2-16,-2 0 16,-3 0-8,-3 1 16,-4 2-4,-3 0-16,-4 4 8,-1 0-20,-4 3 12,2 0 40,-3 5 28,1 1 112,-1 2-8,3 2-28,0-1-16,-1 4-100,1-1 4,3 1-16,-1 2 4,-2-2-4,7 1-44,-4 0-388,4 1-624,0 0-617</inkml:trace>
  <inkml:trace contextRef="#ctx0" brushRef="#br0">82152 52075 2792,'-8'3'80,"1"-1"20,-1 2 104,2-3 140,0 2 40,-1 1 2361,7-7-2585,0-1 20,0-1-20,5-1 20,2-3-12,0-2-52,4-2-52,2-3-48,2-3 4,3-2-24,2-5 8,1-3-4,3-4-4,-1 0 4,1 0-20,-2-1 16,-2 4-8,-1 3 4,-4 4 8,-4 8-4,-2 2 8,-3 7-8,-5 0 8,1 6-12,0 0 0,-2 6 0,0-3 20,0 2-16,0 4 20,0 2-12,0 1-4,0 3 8,0 2-4,0 1 12,-4 2-12,1 1-4,1-4-4,2-1 4,0-3 32,0-2 64,5-3 72,2-2 48,3-4 4,4-2-56,3-5-64,1-4-64,5-2-24,0-4-8,3-5-4,-3 0 4,3-4 0,-4 1-12,-2 1 4,-1 0 8,-3 4 0,-4 3 4,-2 2-4,-1 4-16,-4 1 4,0 4-4,-5 2 8,2 2 8,0 6-12,-1 1 12,1 0 4,1 3 8,-1 2-4,3 2 4,0 6 4,2 0-8,-2 1-12,2 3 12,-2 2-12,4-1-176,-1-1-500,2-1-884</inkml:trace>
  <inkml:trace contextRef="#ctx0" brushRef="#br0">83603 50757 2028,'2'-13'148,"-1"2"224,2 1 124,-2 1 72,0 0-60,1 0-116,-2 2 12,2-1 64,-1 2 5,1-1-45,-2 3-76,3 0-120,-3 0-72,2 4 64,0 0-228,-1 0 8,-1 2 16,2 4 56,-2 0 80,0 5 16,0 6 4,0 5-48,0 6-52,-7 6-12,1 7 44,0 2 8,0 1-12,1 1-12,-1-1-44,4-3-8,2-2-4,0-4-4,4-4-12,2-3-12,-1-3-4,3-3-8,-3-4 8,0-4-12,0-3 0,-3-4 12,-1-1-4,1-4 12,-2-1 0,0 1 248,0-7-216,0 0-36,0-1-8,0-2-8,-5-3 4,2-1 0,-1-3 4,-2-1 8,1 2 0,-1 1 8,-2 1-8,-2 2-4,-2 4 0,-5 3 8,-2 3-16,-4 0 12,-3 4-8,-6 4-8,1 0 24,-2 4-24,-3 0 8,1 2 0,4 0-4,2 1 4,4 2 0,4-1 4,4 1-16,5-1 20,3 0-16,4 1-4,3-2 4,2-1-4,0 0-4,7-3 20,6 0-4,5-3 0,5 0 4,6-3-52,6 0-128,6-4-204,1-1-156,2 0-136,-3 0-96,-2-3-76,-4-1-217,-3-1-191</inkml:trace>
  <inkml:trace contextRef="#ctx0" brushRef="#br0">83774 51934 2272,'0'0'1428,"0"-4"-828,0 1 821,0 1-1277,2 2-4,1 0 48,-2 0 20,1 0 12,2 0-12,-1 0-20,4 0-48,1 0-28,4 0-8,7 0-20,2 3-12,8-3-20,9 0-24,5 0-8,9-4-8,10-1-4,8-1 4,8-2-8,8-1 0,4 2 0,3-1-4,0 2-12,0 1 4,-3 2 8,-5 3-8,-6 0 8,-13 0-4,-8 8-8,-11-3 20,-8-1 0,-13-1 0,-5 0 8,-8-2-20,-8-1-8,-8 0-824,-4 0-404</inkml:trace>
  <inkml:trace contextRef="#ctx0" brushRef="#br0">84370 52309 4760,'11'-10'100,"-2"0"88,0 2 40,-3 1 61,-4 0-9,1 1 4,-1 3 72,-2 0-4,2 1-36,-1 2-48,1 0 192,-2 9-220,0 2-40,-7 2-60,-1 3-60,-1 3-48,-1 3 0,0 4-8,-2 0 0,4 2-8,-1 0 4,4-2-12,1-2 8,0-1-16,2-3-4,0-4 0,2 0-4,0-5 12,0-1 0,0-2 4,0-3-12,0-1 8,0-2 0,-1-2 20,1-4-24,0 1-16,0 0 20,0-2-8,0 0-4,-5-1 8,-1-1-24,-2 0 12,-5-1-4,-1 2 8,-3 1 8,-6 1-4,-2 4 16,-3 0-8,-5 5-8,1 3 4,0 2-4,-1 1 4,2 3 12,3 0-16,5 0 8,4 0 0,5 0 0,3 0 4,4-2 4,5 1-8,2-2 4,0 1 0,7-2 8,5 0-12,3-2 4,4 0-12,6-2-4,4 0 0,5-3-20,5 1-124,2-1-212,-1-2-328,2-1-460,-1 0-545</inkml:trace>
  <inkml:trace contextRef="#ctx0" brushRef="#br0">84705 52492 5032,'-3'-9'60,"-1"0"24,4 2 68,0-1 137,0 0 55,6 3 32,4 0-12,0 3-84,3-2-92,3 1-48,3 1-64,2 1-56,0-1-20,2 1-4,-1 1-4,4 0 4,-2 0-112,-1 0-168,1 0-244,-4 0-252,-1 0-161,0 0-59,-6 0 4,-6 0-52</inkml:trace>
  <inkml:trace contextRef="#ctx0" brushRef="#br0">84808 52492 4300,'-6'0'52,"-1"-4"2389,7 9-2025,-7 2-72,-1 4-116,1 0-52,-5 5-44,2 2-32,-1 2-16,2 0-16,0-1-16,2-3-20,3 0-16,1 0-4,2-4 8,0 2-4,1-5 8,0 1-12,0 2 8,4-1 20,1-1 8,-1 0 20,1-1 0,2 0 0,1-1-20,4-1-16,1-2-20,4 0-16,0-1 4,3 1-4,3-5 0,0 0-8,1 0-20,-1 0-108,0 0-152,-1-5-136,-1 1-232,2 1-192,-2-1-389,2 1-347</inkml:trace>
  <inkml:trace contextRef="#ctx0" brushRef="#br0">65364 53192 1288,'0'-3'28,"0"-2"60,0 4 24,0-2 12,0 1-28,0-2-36,2-4 3040,-2 12-2948,4 0 12,-4 2-4,0 0 1,4 3 31,-2 2-4,1 1-20,-1 3-28,3 2-48,-2 2-28,3 0-28,2 4-4,-3-3-16,5 4 8,3 1-16,-1 0 4,7 1 8,0-1-28,3 3 28,2-2 68,4 0-40,1 0-8,0-2-4,3-2-92,2-1 44,-2-6 16,0 1-8,-1-4-52,-1-2-52,-3-3-44,-1-3-20,-2-4 32,-1 0-4,-1-6 12,2-4 24,-3 1 0,2-4 12,-3-3 31,4 1-15,-5-3 28,0 0 56,-3 0-4,-1 1 20,-3 0-12,-2 2-36,1 2 4,-3 2-16,-1 2 16,-2 2 24,-2 1-12,2 3 16,-2 1-8,-1 1-8,1 1 16,-1 0-12,5 0-12,-2 0 4,1 3 4,4 0-4,0 1 28,-2-2 4,4 1 4,-3 0-8,1 1-24,-2-1 0,1-1 0,-3 1 12,0-2 16,-1 2-12,-2-1 8,-1 0-12,2-1 0,-1 1 4,-2-2-40,1 0 44,0 0 0,-1 0 32,0 0 24,0 0-32,1 0 12,-1 0-24,1 0-12,1 0 0,-2 0-4,0 0 0,1 0 16,-1 0 20,0 0 85,-1 3 151,3-3-284,2 0 4,0 0 4,-2 4 28,1 1 48,2 0 76,0 4 44,2 1-36,-2 4-20,2 5-64,-1 4-48,1 4 8,0 2-16,0 4-16,2 3 8,1 0-16,1-1 28,0 0-8,0-2-12,1-2 8,-1-5-16,-2-2-8,1-3 16,-4-6 0,-1-1 0,-2-5 12,-1 0 0,0-5 696,-3-7-544,0-2-72,0 0-72,0 1-32,0-3-4,0-1-4,-3-1-8,0 0-48,1-1-16,2-2 0,0 0-16,0-2 44,0-1 16,0-1 0,5 1 16,1-2-12,-2 0 4,1 1 4,2-1 0,-1 1 0,2 1-20,0 0 4,1-1 12,1 2 0,-2 2-4,2 0-16,-1 2-8,1 0 0,-2 1 28,-1 2 8,3 0 12,-3 0 0,3 0-20,2 0 0,-2 2 4,5-2-12,2 2 16,-1 0 0,0 1-16,0 2 16,1-1-4,-4 2 8,0 0 12,-4 0 4,0-1 8,-3 2 0,-1 0 0,-3 0 8,1 0-12,-2 0 52,2 0-88,0 0 36,1 0 8,-1 0-12,2 4 0,2 0 12,-2-2 0,2 0 8,0 2-12,0-3 12,3 3-8,3-1-20,1 1 20,2 3-12,1 0 0,1 1 32,2 2 4,0 4 12,1 0 0,-1 4-4,1-2-8,3 4-12,1 0-4,1 2-8,5-2-8,3 0 12,3 1-12,2-3 12,5 0 4,0-1-8,4 2 12,1-4-8,0 0 0,-3 3-8,1-4-24,0 1-8,-4-1-44,1-2-44,-2-1-20,-1-3-16,-1-1 20,-1 0 24,0-3 24,3-2 28,-1-1-37,1-1-31,4 0 16,-2 0-32,4-6 28,-1-2 40,-2 1-8,-3-1 44,-2-3 12,-4-1 12,-7 0 0,-2-2 8,-7 1 32,-5-1 28,-3 0 40,-5 0 52,-7 0 4,0 0 12,0 4 13,-5-2-65,0 2 0,-4 0 12,0 0-12,0 2 32,2 1-32,0 0-44,4 2-36,-1 2-44,1 0-16,2 1-4,0 2-72,1 6-2033</inkml:trace>
  <inkml:trace contextRef="#ctx0" brushRef="#br0">66260 55000 4588,'0'-2'840,"-7"10"-435,1 3 63,-3 6-28,0 6-104,-3 6-88,-3 6-56,-3 7-4,-2 5-40,0 3-36,0 3-24,-1-1-64,3-2 16,2-5-4,3-4 36,0-1 28,2-7-12,3-5 8,2-4-44,0-5-4,1-3-12,0-6 0,2-3-4,2-3-20,0-4-4,1-10-12,0-1-4,5-8 8,1-6 4,0-5-8,4-6 4,2-9-12,0-5-24,4-7-20,4-3 12,1-1-12,3 3 20,1 2 20,-1 6-8,1 4 0,-3 8 8,1 9-8,-5 6 4,-1 7 0,-4 6 0,-2 3-12,-3 7 20,1 0 12,-2 9 8,-1 5 8,1 5-20,2 4 4,1 5 4,0 5 0,2 3 0,1 2 0,-1 2-4,0 0 12,0-1 4,0-2-12,-2-3 4,0-3 0,0-1-8,-3-6 4,3-3-48,-5-3-132,2-5-208,-4-1-260,1-6-272,-4 0-265,0-3-135,0 1-80</inkml:trace>
  <inkml:trace contextRef="#ctx0" brushRef="#br0">66191 55392 2436,'-3'-5'104,"1"1"188,-1 1 132,2 2 152,-3 0-32,2 0-112,1 1-100,-1 0-128,2 0-51,-2 0 307,6 0-420,-1 0-4,4 0 28,3 0 12,1 0-12,7-3-24,6-1 4,1-1-48,6-1 28,4-2-24,1-1-28,2 1-148,-2 0-452,-3 0-457,-3 2-371</inkml:trace>
  <inkml:trace contextRef="#ctx0" brushRef="#br0">66768 54748 4040,'0'0'0,"0"-2"-28,0 0 0,5 1 60,3 1 72,1 0 156,-1 5 72,4 1 16,0 4 36,2 2-139,1 3-85,0 5-56,0 4-72,0 1-20,-1 2-20,1-2 16,1 1-48,-1 0-40,-2-3-88,1-3-301,-1-1-247,-4-2-224,-1-3-180</inkml:trace>
  <inkml:trace contextRef="#ctx0" brushRef="#br0">66902 54953 2096,'0'-3'16,"0"2"40,3-13 5609,-7 22-5625,-1 1 8,-3 3 20,-4 3 28,-1 6 0,-3 3-20,-2 1-44,-1 3-12,0 1-12,1 0-12,1-3-4,5 0-104,-1-6-264,2-4-480,6-3-604,0-4-453</inkml:trace>
  <inkml:trace contextRef="#ctx0" brushRef="#br0">68016 50930 3200,'2'0'24,"-1"0"12,1-5 12,0-3 96,-2 5 96,0 1 64,0-1 300,5 1 1473,-5-3-2017,0 1-28,0-1-24,0 0-12,0-2-4,0 0 0,0-3 12,0 1 0,5-3-12,1 0 4,1-2 16,2 0-8,1-1 8,0 0-12,3 1-12,-1 1 0,-1 3-4,-1 1-4,0 1 0,-5 3-4,2 3-8,-4 2 4,0 0 0,-1 5-4,1 1 24,-1 1 8,4 3-12,-3 0 24,4 3-20,-1-1 8,0 1 8,-1 0-8,3-1 4,-1 0-4,-1-1-12,1-2 12,0 1 0,-1-2-12,2-2 12,0-1-4,-3-2 0,2-2 12,2-1-20,-1 0 20,1 0-12,-2-4-8,3-1 28,1-1-36,2-2 28,-2 0-16,6 0-4,-3-1 4,4-2-24,-1 3 36,1 0-20,-3 2 4,0 1 12,0 1-28,-2 3 24,1 1-4,-4 0-12,-2 5 0,1 1-20,-2 0 4,2 2 20,-1 1 0,-3 0 8,0-2 16,2-1 4,-2 0 4,1-1 8,1-2-16,2-1-4,-1-2 16,2 0-20,-1 0 0,4-5 4,5-2-28,2-1 4,2-3-16,6 0-36,2-1 8,3 1 16,-1 1 20,0 1 28,-3 3-8,-3 3-24,-4 3 8,-5 0 8,-2 7 8,-1-1 16,-3 4-4,1 0-12,-2 0 4,2 0 8,2-1 0,-1 0 4,2-1-8,1 1-20,-1-2 8,-2-1-60,-1 0-100,0-2-133,-3-2-295,-2 2-260,-2-4-212</inkml:trace>
  <inkml:trace contextRef="#ctx0" brushRef="#br0">69376 50662 2004,'3'-4'36,"2"4"44,-2-2-12,-2 2 16,1 0-32,-2 4-16,0 1 40,-9 2 40,2 1 36,1 3 12,-3 1-12,1 2 24,1 1-32,-3 0-60,3-1-16,2 0-60,0-1 92,1-2 8,1-1-8,0-2-8,1 1-76,2-4 52,-2 1 20,2-3 44,-1 0 452,1-7-516,0-5-104,0 1-16,0-2-8,0-4 16,5-3 12,-2 0 12,2-4-60,2 0-8,0 0-8,3-3 8,-2 3 56,3 1 4,-1 1 20,3 3 4,-2 3-12,-1 2-12,-2 2-4,0 4 4,-3 4-28,1 1 32,-2 0-24,0 0 4,-2 6 16,3 3 0,0 1 12,-1-1 8,2 5 28,-1 0-12,2 1 12,-2 0-20,0 1-28,-2 1 28,1-3-8,0 0 24,-1 1 16,-1-4-64,1-1-108,-2-1-272,1-2-244,0-1-220</inkml:trace>
  <inkml:trace contextRef="#ctx0" brushRef="#br0">69278 50718 1668,'-7'-2'40,"4"2"-8,-1-2 140,1 2 20,7 0-184,1 0 12,-1 0 64,2 0 36,1 0 20,3 0 8,0 0-72,5 0-32,2 0-24,2 0-44,1-5-128,4 1-196,-2 3-148,2-2-48</inkml:trace>
  <inkml:trace contextRef="#ctx0" brushRef="#br0">69757 50477 160,'-9'-1'-16,"0"0"0,0 1 0</inkml:trace>
  <inkml:trace contextRef="#ctx0" brushRef="#br0">69625 50519 520,'0'8'12,"0"-1"8,0 2 32,0-1 0,0-1 4,0 1-4,2-2-12,2-1 0,-3-1 4,3 0-8,-1-2-12,-1-1 4,2-1-20,0 0 8,2 0-8,0 0-8,2-5 8,-1 2-12,0-2 8,3-1 16,-2 1-8,1-1-16,2 1 0,-3 1 0,-2-1-16,1 3 36,-2 2-20,-1 0-4,0 0 28,-1 0-12,-1 5 40,2 0 4,2 1-16,-1 0-16,3 1-16,-1-1-4,3 2 8,-2-1 12,3 2-4,-1-4-32,-2 4 16,2-4 8,-2 2-32,2-1-32,-1 0-124</inkml:trace>
  <inkml:trace contextRef="#ctx0" brushRef="#br0">69776 50506 824,'-5'0'40,"0"0"56,2 0 48,1 0 88,-1 0 44,0 0 24,0 0 4,0 0-100,2 0-64,0 0-48,-2 0-48,1 0 12,-2 0-32,-2 0-32,-1 0 16,-1 0-36,1 0 0,-2 0 52,1 0-32,-1 0 32,2 2-8,-1 2-16,3-1-20,-1-1 28,1 2 0,0 1-44,-1 0 52,1 2-32,0-1 16,1 1 28,0 2-40,2 0 12,-1 0 8,3 1-8,-2-1 0,0 0 0,2-1 12,0-2-20,0-1 36,0-1-48,0-2 24,0-1-28,7 1 16,-4-2 36,1 0-36,2 0 52,1 0-24,0 0-8,2 0-8,1-4-12,0 1 20,0 1-4,0-1 20,-1-1 0,-1 1-28,0-2 20,-1 0-12,-2-2-8,2 0 0,-2-1-8,0 1-12,-2-2 20,1 0 12,0 1-4,-1-2 16,-1 2-12,-2 2-24,3-3 32,-2 2-28,0 0 16,-1 1 8,0 0-8,0 1 56,0 1 128,0 0 72,0 2 28,0 0-16,0 0-124,0 6-336,0-2 164,0 0-4,0 0 16,0 0 16,0 2-12,0 2 28,0 2-8,4 2 12,2-1 12,0 2-16,1 2 24,3 1 16,-1 0-8,3 1 8,3-1-8,-3-2-20,5-1-16,-1 0 8,1 1 0,1-1-28,-2-3 12,0 1-24,-1-2-76,-1-1-60,-3-1-160,-2 1-228,-1-4-180,-3 1-196</inkml:trace>
  <inkml:trace contextRef="#ctx0" brushRef="#br0">68282 55007 3008,'-3'0'96,"-2"0"112,3 0 56,-1 0 76,0 0 16,2 0-40,-3 0 1277,4 2-1401,0 0-52,0 1-132,0-2-8,5 0-4,3 0 16,3 1-20,4-2 4,8 0-28,2 0-4,8 0-56,2 0-184,4 0-264,0 0-613</inkml:trace>
  <inkml:trace contextRef="#ctx0" brushRef="#br0">68291 55225 1460,'4'0'2832,"0"0"-2772,1 0 0,2 0-28,1 0-4,4 0-20,5 0-12,2 0 8,3 0-12,0 0-16,3 0 36,0 0-32,-1 0 4,-3 0 0,-1 0-56,-1 0 0,-2 0-24,-1 0 32,0 0 12,-1-5-4,-3 5 48,1-4-36,-4 1 20,-1 3 24,-3-1-20,0-3-60,-4 3-196,2 1-248</inkml:trace>
  <inkml:trace contextRef="#ctx0" brushRef="#br0">70032 54855 1660,'5'-3'72,"-3"1"76,3-1 96,-2 1 72,2-1 24,-2 1-16,2-1-20,-3 3 36,1-2-8,4-4 2221,-14 6-2393,-1 0 8,-2 0 12,-5 0 32,-4 0-8,-3 0-12,-4 0-28,-2 0-20,-4 6-8,-2-1-32,0-2-4,1 1-32,-1-1-32,3-1 20,1 1-4,4-1-8,4 0-16,2 0-12,6-2-20,6 0-4,1 0 8,4 0-12,7 4-60,0 1 76,-2 0 4,1 3 0,0 3-12,-1 4 8,0 5-8,-2 6 8,0 3 0,-5 5-12,-2 4 12,-1 2-8,-1 1 16,2-1 8,-2-1-12,-1-1 4,4-2-24,-1-1 0,2-3 16,0-4-8,0-3 4,3-4-4,-2-4-20,4-3 0,0-5 0,11-2-12,2-4 8,4-1-16,6-2-24,8 0-48,4-4-68,5-1 8,4-3-60,2 1-40,1 1-132,1-2-180,-1 1-240,-3-2-277,-5 1-159</inkml:trace>
  <inkml:trace contextRef="#ctx0" brushRef="#br0">69537 55225 2752,'0'0'3197,"0"-3"-2913,0 1 112,0 0-100,2 2-264,3 0 20,2 0 4,4 0-8,5-5-24,9 0-32,5 0-12,10-1-8,9-1-40,3 0-100,8-1-300,2 1-392,0 0-493</inkml:trace>
  <inkml:trace contextRef="#ctx0" brushRef="#br0">70550 54637 1832,'9'-4'3332,"-7"4"-2975,0 0 255,-1 0-504,2 5-4,-1 0 12,1 1-16,2 2-20,2 2 32,2 1-12,4 2 12,2 1-12,-1 1-20,1 2-16,2-2-8,-1 0-8,-3-1-20,-3 0 12,-2-1-20,-1-1-4,-2 1-8,-1-2-96,1 1-204,-3-3-332,1 3-485,-1-3-395</inkml:trace>
  <inkml:trace contextRef="#ctx0" brushRef="#br0">70679 54752 1684,'4'0'2480,"-4"4"-2096,0 0-48,-6 0-64,-1 3 24,-2 0 17,-2 4-5,0 0-36,1 3-108,-3 0-52,-1 0-60,1 1-36,1 0 16,3 0-44,0 0-32,1 2-160,0-2-400,3 0-541,2 0-411</inkml:trace>
  <inkml:trace contextRef="#ctx0" brushRef="#br0">70770 55503 2028,'-7'-3'64,"-2"1"60,-2 2 100,2 0 140,-2 0 100,0 0 68,-1 4-52,-1 1-28,-1 1-92,0 2-64,-1 0 13,0 3-69,0 0-64,-2 2 8,3-1-36,-1 0-28,2 2-12,1-2-52,-1 0-28,2-2-20,3 1-4,-1-3-8,2 1 20,2 0-4,2-2-20,3 1 12,0-3-24,0 0-8,7 1 8,1-3-16,3 1 12,2-1-8,0-3-20,2 0-40,3-5-92,-1 0-12,1-2 16,1-2 56,-2-1 80,-1-2 28,0 0 20,1-2-4,-2 0 16,-1 2-24,-1 0 24,-2 2-16,-2-1-4,1 3 40,-2 1 8,-3 1 24,1 5 28,-2-1 0,-1 2 36,1 0 8,1 5-4,-2 2 0,2 2-72,0 1-28,0 4-24,0 1-8,-1 1 0,-1 1 12,4-1 0,-4 1-12,1-2 8,1-1-8,0 0-4,-2 1-12,4-4-88,-2 0-328,1 0-649,-1-4-599</inkml:trace>
  <inkml:trace contextRef="#ctx0" brushRef="#br0">71844 54649 2820,'0'-4'172,"0"-1"160,-4 4 96,0-2 72,2 1-120,-1-1-92,3-1 809,0 11-913,0 3-36,0 2-4,0 4-20,0 4 4,0 6 20,0 6-20,-4 4-48,1 2-24,-2 3-20,1 1-16,1 0-12,1-2 0,-1 0-4,3-4-8,-2-2 8,2-5 0,0-1-12,0-4 20,0-3-12,0-4 0,0-3 8,4-2-8,-4-4-8,0 0 8,0-5-12,3-1-8,-3-1 12,2-4-132,-1-2 108,1-1-4,-2 1 12,0-5-48,0 1 8,0-5-4,0-1 8,0 0 36,-5-3-16,-2 1 20,-3 1 4,-1 1 16,-3 2 12,-2 3-4,-2 2 8,-3 5-12,-2 3 20,-5 5 8,-3 5 12,-3 2 0,-2 4 12,1 4 4,-1-1-24,2 2 8,4 0-36,4-2-24,8-2 24,4 0-8,7-3 4,7 1-12,0-1-4,7-1-8,3 0-4,4-2 16,1-2-8,4-1 0,1-2-4,4-1 0,1-2 0,3-2 16,1-1-4,4 0 8,-3-4-8,3-1-52,0 0-120,-1 0-224,-3-2-244,0 0-333,0 0-255</inkml:trace>
  <inkml:trace contextRef="#ctx0" brushRef="#br0">72679 54634 2812,'1'-2'116,"1"0"112,-1-1 600,-1 1-352,0 0-12,0 0 209,0 1-501,-6 1-56,-4 0-8,-5 0 4,-7 0 68,-5 5 48,-7 0 36,-7 0 16,-6 4-20,-4-2-60,2 1-60,-2-1-32,3 0 0,4 0-20,8-2-8,4-1-8,8-1-56,6 1-20,6-3-12,4 1 8,3-2-28,8 0-84,-1 0 108,1 0 12,1 0 4,-1 0-12,-1 0 8,0 0-8,1 0 8,0 0 12,0 0-16,-1 0 0,2 0-4,-1 0 8,2 0 4,-2 0 0,1 0 0,-1 3-8,2-3 12,-3 4-8,1-2 16,-1 1 0,0 2 4,-1 4 16,-1 1-8,0 7-8,0 4-8,-4 5-4,-2 4-16,-3 5 4,-1 1 12,0 0 0,-1 2 8,-1-1-8,2-2-20,1-4 8,1-3 12,3-5-20,0 0 8,5-4-8,0-4-16,0-4 8,0-3 4,8 0-8,0-4 4,3 0-8,2-2-52,2-1-40,4 1-80,1-2-44,2 0-52,4 0-44,-1-5-48,3-1-104,2 0-69,-1-1-119,3 0-136,0-1-108,1-1-72</inkml:trace>
  <inkml:trace contextRef="#ctx0" brushRef="#br0">72164 54959 2472,'-4'-2'-8,"-5"2"2476,14 0-2388,0 3 12,3-1-4,3 1-4,3-3-40,4 0-24,4 0 0,2 0-16,3 0-20,2 0 8,-2 0-4,0-1-12,-3-2-60,-1 2-132,-2 1-276,-5-3-276,-2 1-240</inkml:trace>
  <inkml:trace contextRef="#ctx0" brushRef="#br0">73041 54420 2500,'3'-4'56,"-3"1"76,2 0 76,0-1 104,-1 2 40,0-1 4,0 1-52,-1-2-68,0 1-48,0 1 8,0-2 16,0 0-8,0-1-24,0 0 13,-5 0 55,0 1 4,2 0-28,-2 1-80,0-1-88,-2 1-24,2 1 12,-3 0 8,2 2 4,-2 0-8,1 0-20,-2 6-40,0 1-8,-2 2 16,-1 4 12,2 1 12,-2 2-8,1 3-32,1 0 0,-1-1 12,6 1 0,-2-1 4,6-3-12,1-1-20,0-2-32,0-2-76,5-3-124,1 0-80,5-2-64,-1-3-41,3-2 49,4 0 64,0-6 96,4-3 108,-1-1 72,2-1 24,1-2 4,-3-1 36,-1-1 36,-3 1-36,-1 2 16,-3-1 40,-2 2-12,-3 1 64,0 2 24,-3 2-16,0 1 12,-2 2 24,2 3 588,-4 8-447,0 2-61,0 4-76,0 1-40,0 2-64,-4 3-28,4 2 0,0 1-24,0 1-4,0 0 24,0 0-16,7 1-40,-1 0-508,1 2-665</inkml:trace>
  <inkml:trace contextRef="#ctx0" brushRef="#br0">73096 55683 1864,'-4'4'3260,"4"-8"-2727,0 2-61,0-2-64,0 0-116,4-3-56,-1-2-32,0-1-96,2-3-60,-1-2-20,3-2-24,-2-1 0,2-4 4,3-2-4,1-3 4,1-3 4,1-3-8,3 0-4,2-3-8,-3 2 0,0 2 8,-2 6 8,-3 4-8,1 3 4,-6 4-4,2 6 12,-5 4 8,1 5 32,-3 6-28,-5 3-8,-2 1-4,2 3 0,0 2-16,-2 1 8,0 1-12,2 0 12,-2-1 0,4 1 4,1-2 8,-1-1-16,1-4-12,2-1-8,0-2-8,5-2-24,0-2-8,-3-2-16,6-1-28,-4 0 0,2-6-4,5-3-20,-2-1-20,4-3-24,-1-1-20,3-2 24,-1-2 36,1 0 80,-3 3 44,-1-1 4,0 4 8,-5 2-24,0 1 32,-2 4 8,-2 1 120,-2 13-100,0 0-8,0 1-4,4 2-24,1 2 0,-1 2 4,1-1 8,2 0-28,1 1-40,2-1-204,3-1-405,0-3-427,3-1-368</inkml:trace>
  <inkml:trace contextRef="#ctx0" brushRef="#br0">72093 56048 2792,'-4'-1'8,"0"-1"52,-1 2 72,3-1 88,-2-1 92,0 0 76,-5 1 3685,14 1-4109,5 0 40,4 0-20,6 0 0,10 0-24,10 0-80,10 0-100,13-4-120,7-1-144,9 0-8,6 1 8,1-1 43,-1 1 109,-4 1 48,-1 1 76,-9 0 80,-8 1 76,-8-1 36,-9 2 40,-10-1 12,-9-1 80,-5 1 28,-9 1 4,-6 0 16,-2 0-100,-5 4-1492</inkml:trace>
  <inkml:trace contextRef="#ctx0" brushRef="#br0">72126 56645 3668,'7'-6'96,"-2"3"64,-1-1 148,0 1 112,-2 1 32,1 1 437,-2-1-549,1 2-64,-1 0 12,1 0-16,-2 7-16,0 1-24,0 6-88,0 3-60,0 6 0,0 3-40,0 6 4,0 1 16,-3 4-20,3-1-4,0-1-16,0-2-16,0-2-8,0-3-8,3-3 12,1-3-8,-1-4 4,-1-1 8,1-4-12,-1-1 8,1-5 0,-3-1-12,2-4 12,-1-1-16,1-1-68,-2-3 56,0-3 8,0 0 0,2-4 16,-2-1-4,0-3-8,0-1 12,0-2 0,0 1 8,0 2 20,-5 3-8,-1 1 4,0 4-8,-4 3-12,-4 3 4,-3 0-16,-3 0 4,-4 6 8,-1 5 0,-7 1 0,2 2-4,0 3 4,3 0-8,2 4 8,-1-2-4,6 3-12,3-4 4,2 2 0,5-4 12,1 2 0,6-4-20,3-2-4,0-2-12,5-2-8,5 0 16,5-5-24,2-3-64,7 0-132,3 0-216,3-3-152,4-3-160,2 0-157,2-2-143,-2 0-128</inkml:trace>
  <inkml:trace contextRef="#ctx0" brushRef="#br0">73043 56636 4284,'0'-7'16,"-5"1"4,0 1 52,-5 0 72,2 4 72,-5 1 132,-3 0 101,-5 7 31,-3 3 12,-4 3-64,-6 2-124,-2 3-76,-2 1-88,2 1-64,0-2-28,4 2-44,7-2 0,3-3-12,7-3-4,2 0 12,5-3-8,5-2 0,3 0-28,0-1 4,7-2-20,6 1-20,2 0-44,5-1-92,4-3-100,4-1-16,4 0 0,1-4 52,1 0 100,0 0 52,-5 4 84,-5-3 80,-5 3 80,-6 0 104,-13 12 88,0 2 28,-13 3 0,-6 2-68,-4 5 32,-5 2-24,-1 3-36,1 0-44,0-2-128,6-2-60,0-2-32,9-4 8,4-5-16,3-1-12,6-4-4,0-3-36,8-2-72,2-3-40,5-1-88,3 0-56,2-5-44,5 0 40,2 0 88,4-4 96,-1 2 120,-1 0 32,-2 0-8,-3 3 12,-3 0 52,-7 4 152,-3 0 188,-3 7 72,-5 6 84,-3 5-72,0 6-104,-6 9-64,-4 5-120,-1 6-64,-1 1-32,0 0 12,-1 3 12,2-4-20,1 0-24,1-1-48,0-5-12,4 0-4,0-2-16,2-2 4,1-3-20,0-3 12,1-2-48,0-4-116,-1-6-224,2-3-324,-3-3-524,3-1-516</inkml:trace>
  <inkml:trace contextRef="#ctx0" brushRef="#br0">73309 56395 2260,'5'-6'4685,"-3"6"-4629,1 0-20,-1 5 4,2 1-4,2 3-16,1 2 0,0 1 4,1 1 12,-1 2 0,1-1-24,-1 3 0,0-1-20,0 1 16,-2 1-4,0-2-8,1-1 16,0-2-20,-2-2 20,0-1-4,-1-2-8,0-2 12,-1-1-12,-2-2 12,0-1 12,0-1 4,0 1 0,0-1-12,-3 0-8,-1 2-4,-1-1-8,-1 0 4,1 0 0,0 1 0,-3-2 8,2 0-4,0-1-12,0 0 12,1 0-12,-1 0 0,2-4-8,-1 2-8,0-2 4,3 0-4,-1-1 4,1 0 4,1-1-16,1-1 4,0 0 8,0-2 4,0 0 12,5-1 8,0 2-4,3 0-12,-3 0 0,4 0-8,-1 2 16,-1 1 4,0 0 4,1 0-16,1 1 0,0 1 4,2 0-28,3 0-68,-1 1-72,4-2-8,-1 0 12,0 1 100,-1-1 40,1 0 28,-6 0 4,2-1-16,-4 0 24,0 0-16,-1-1 12,-2 0 0,2-2-8,-3-1 36,-1 0 28,0 0 4,-1-1 52,0 1 100,-2-3 72,0 2-8,-7-1-36,2 0-116,-4 1-60,1 0 4,-4 0 4,0 1 16,-3 2-40,0-1-4,-1 2-12,0-1-20,-1 2-12,1 0 12,0 2-4,0-1-8,4 1 0,1 1-16,4-1-8,0 3-20,4-2-72,1 2-100,6 0-1040,1 0 600,3 0-173,-1 0-259,4 0-264</inkml:trace>
  <inkml:trace contextRef="#ctx0" brushRef="#br0">74304 55833 5729,'0'-5'108,"0"0"128,-6 1 136,2-1 156,2 0 20,-1 1-12,2 2-36,0 0-116,-1 1 192</inkml:trace>
  <inkml:trace contextRef="#ctx0" brushRef="#br0">75171 55134 1832,'4'-6'60,"-2"2"108,1-2 156,1-1 172,-4 2 72,0 1 4,4 2-56,-3-2-84,0 0-52,4-2 2001,-2 6-2233,-3-2 184,0 10-240,0 2 4,0 8-8,0 2-32,-5 5-32,1 5-12,-1 3 8,5 1-16,0 2 8,-3-3-4,2 0-12,1-2 36,0-5-8,0-2 8,4-3-4,2-2-24,-2-2-8,0-5 4,-2-2-12,1-1-8,-3-4 8,3-1-8,-1-4 12,-2 0 8,2 0-16,1 0-4,-3-5-100,0-4 28,0 0-4,0-1 12,0-4 28,0 0 8,-8 1-4,1 0-12,-1 0 16,-2 2 8,-1 5 20,-6 2 24,0 4-4,-5 0 12,-6 7-4,-2 4 8,-3 3-4,-4 2-8,1 3 0,-1 0-16,6 2 4,4-2-4,5-2 12,7-1 4,3-3 0,5-1-8,7-3-12,0-1-4,7-1-8,5-3 4,0 1 4,4 0 0,3-3-12,2-1-120,4 1-112,1-2-124,0 0-176,3 0-112,0 0-297,2-5-355</inkml:trace>
  <inkml:trace contextRef="#ctx0" brushRef="#br0">75967 55022 1492,'0'-8'84,"0"2"88,0 0 68,-8 2 12,2 0-24,-4 4 16,-3 0 128,-1 0 80,-4 5-36,-6 1-12,-2 2-148,-7 3-36,0 2 12,-2 2-40,-1 3-36,1 1-47,1 1-5,1-1-16,7 2-4,0 0 8,7-2-32,0-2-16,5-1 0,3-2-28,3-2 8,3-2 0,2-2 32,3 0 40,0-1 16,11-2-16,0-1-32,6-2-36,4-1-40,2 1-20,4-2 12,2 0 0,1 0 16,-1 0 0,-4 0-8,-2 0 8,-3 0-16,-6 0-4,-5 0 8,-2 0 0,-3 4 40,-4 0-4,0 5-8,-9-1 20,2 3-24,-5 2 24,0 1 4,-3 0-44,-2 0 8,2 0 8,1-2-20,-1 0 20,3-2-4,4-1-4,-1 0 8,4-2-4,2 0 8,0 0-32,3-1-4,0-1-4,0 0-4,8 0-4,1-1-16,6 0-140,2-2-136,3-1-113,0-1-87,7 0 32,2 0 100,0-5 100,2 2 84,-3-3 112,0 3 28,-2-1 36,-3 0 16,-3 2 40,-5-1 16,-5 2 72,0 1 104,-4 0 12,-5 0 104,-1 6 68,0 2-32,-5 2 16,0 1-95,-2 3-89,-1 1-52,-1 2-80,2 2 120,-1 2 104,5 1-24,-1-1 28,1 1-152,1 1-144,1 0 20,1-1-20,-2-1 16,1 0-36,-2-2-88,1-3-268,-1-1-504,1-2-649</inkml:trace>
  <inkml:trace contextRef="#ctx0" brushRef="#br0">76228 54927 1032,'-2'2'48,"-2"0"64,2 0 32,-1 1 52,2-1 24,-1 1-8,0-1 56,0 2-24,-1 0 36,2 0 4,0 0-52,0-2 32,-2 1-96,2 0-60,1 0 20,-3-2-36,3 4 1525,4-5-1277,1-3-132,-1-3-96,0 0-92,2-3-28,-1-1 16,2-1-8,-1-2 20,2-1-16,-2 0 8,-1 0 0,0 2-16,0 0 8,-2 2 0,2 0 8,-5 2-8,2 2 24,-2 1-24,1 3 4,-1 0 12,0 0-4,0 0 0,2 2 0,-2-3-68,0 0 44,0 3 12,0-4 16,0 2-8,2-1 0,-2 1-16,0 0 4,0 1-12,0-3 16,0 3 0,0 0 8,0-1 20,0 0-84,0 0 64,0-1-8,0 2-4,0-1 0,0 1-8,0 0 4,0 0 8,0-1 4,0 1 4,0 1-24</inkml:trace>
  <inkml:trace contextRef="#ctx0" brushRef="#br0">76124 54647 1960,'-2'-2'52,"1"1"92,0 0 52,0-1 100,-1 1 68,1 0-32,1 0 12,-2 1 208,2-2-504,5 2 20,-2 0 4,4 0 4,-2 4-16,3 0-12,1 1 0,1 0-24,0 1-4,0 2-12,0 0-4,0 2 20,1 0-8,0 1-4,2 2 16,-3 1 12,2 0-4,0 3-4,-2 0 4,-5 0-64,0-1 48,-1 0-16,-1 0 20,-3-1 28,0-2-52,0 2 28,0-3-36,0 1-8,0-1 32,0 1-16,3 0 8,3-1-8,-3 0 16,0-2-8,-1-1-8,0-3 28,-1 2-28,-1-5 8,0 0 8,0-1 0,-5 0 4,0 0-4,-2 0-4,2-1-4,-1-1-40,-3 0 8,1 0 12,1 0-4,-3 0 56,1 0-32,-4 0-12,2 0-4,-1 0 4,2-3 28,-2-1-8,2 1-4,3-2-36,1 1 4,4-3-8,0 1 12,2-3 0,0 0 0,4 2-8,2-3-4,0 0 24,0-2 4,3 0 4,-1 0 12,-2 1-16,0 0-4,2 0 24,-2 3-4,1 0 8,1 0 12,3 2 4,2 0-28,2 0-8,0 0-16,4 1-16,0 0 44,-1-1 0,-1 2-8,-2 0 12,-1 0 32,-4 1 64,-1-1 37,-2-1-17,-2 0-4,-1-4-40,-2 3 4,-2-2 12,0-2-16,0-2-28,0 0-28,0-2 4,-5 1-32,-1-1 8,1-1 0,1 0-4,-1 0 32,-1 0-4,0 1 16,-2 1-8,4 2-12,-3 3-12,2 2-12,2 1-4,-1 1-16,-1 2 4,2 2 4,1 0-24,2 0 8,-2 0-16,1 0-8,-1 0-520</inkml:trace>
  <inkml:trace contextRef="#ctx0" brushRef="#br0">75228 56102 1228,'-6'0'8,"2"0"4,-11 0 5257,13 0-4837,9 0-388,3 0-8,7-3-12,6 3 16,10-3-52,9 1-8,11 0-36,9 2-84,8 0-60,5 0-60,4 0-20,-2 0-8,-3 4 52,-6-1 35,-9-3 41,-10 2 76,-8-2 124,-13 0 136,-6 0 109,-6 0 71,-6 0-32,-10-4-84,0 3-92,0-3-28,0 2-44,0-1-12,0 1 0,-5 0-128,1 1-324,0 1-500</inkml:trace>
  <inkml:trace contextRef="#ctx0" brushRef="#br0">75350 56463 2700,'5'-8'4,"1"-1"28,-2 2 100,-2 2 220,1 0 172,-1 1 108,1 3 24,-1-3-155,1 4-121,-2-1-100,0 1-96,-1-2 256,0 5-328,0 4 44,0 3 24,-5 4-8,-1 4-40,1 6-64,-2 3-28,0 4-16,1 4-12,0-1 0,2 1-4,1-2-4,2-4 12,1-2-16,0-3-4,0-3 12,0-4-16,3-4 12,-3-2 0,0-3 0,0-4 12,2-1 128,-1-3-92,-1-7-44,2-3 4,-1-1-20,0-3 0,-1 0 4,0-5 8,0 1 48,-4 0 16,-1 3 24,0 1-8,-3 3-32,-2 5 8,-2 1-24,-5 5-12,-3 0 4,-3 10-16,-4 2-4,0 0 16,0 2-16,1 3 0,3 0-8,4-1 0,5-1-4,6-1 4,3 0-4,5-2-12,0 1 0,0-2-4,8-1-12,4-1 8,0 1-4,2-2-4,4-1 16,4 0-8,2-2-120,5-2-180,0 0-244,3-3-256,4 0-433,2-4-439</inkml:trace>
  <inkml:trace contextRef="#ctx0" brushRef="#br0">75796 56501 4160,'-3'-1'72,"-1"0"52,-1 1 76,2-2 32,-1 1 0,1 0 24,-1 0-3,3-1 35,1 1 184,5 0-288,0-1-60,5 1-52,5-1-20,7-2-36,5 0-28,9 0-32,4 0-32,5-2-100,2 3-100,0 0-60,-2-2-133,-8 2-227,-4 2-184,-8-2-284</inkml:trace>
  <inkml:trace contextRef="#ctx0" brushRef="#br0">75978 56512 2904,'2'-3'84,"0"1"748,-1-1 24,0 3-432,-1-1 225,3-1-29,-2 2 24,-1 7-452,0 0 20,-5 3-12,-1 2-40,-1 6-28,-1 2-28,-1 3-20,-2 1-16,-2 2-4,3 0-20,0-3-16,0 0-16,4-3 0,2-1-4,1-3 4,1-4 0,2-2-4,0-2 16,5 0-24,2-3 8,4-2-4,1 1-8,9-1 8,1-3-20,5 2-100,3-2-124,3 0-80,-1-5-48,2-1 28,-4 2 36,-3-1-16,-3-1-68,-4 1-92,-3-2-117,-3 2-279,-2-1-244</inkml:trace>
  <inkml:trace contextRef="#ctx0" brushRef="#br0">76917 55932 5192,'0'-5'44,"0"0"60,0 2 45,0-1 83,0 0 56,0 1 40,-3 2 24,-2 1 356</inkml:trace>
  <inkml:trace contextRef="#ctx0" brushRef="#br0">77535 55491 2576,'2'-6'84,"1"0"144,1-2 144,-3 3 116,3-1 64,-2-1-36,2 3-60,1-2-59,-1 2-93,-1 1-60,1 0-56,-1 1-40,0 1-36,-1 1-16,-2 0 144,0 6-148,0 1 8,0 5 4,-5 1-20,0 4-24,1 5-20,-1 2-20,-1 1-4,2 2-8,-1 1 4,4-2-4,1-1-4,0-3-12,0 0-8,5-4 0,3 1-8,1-5 0,4 1 4,1-5-12,1-1 0,4-1-44,3-4-112,0-4-48,3 0-44,1-4 8,-1-4 100,2-2 28,-1-2 32,-1-4 24,-3 0 4,-3-2 28,-1-4 36,-6-2 16,0 1 0,-2-3 12,-5 2-16,0 2 56,2 0 44,-4 4 40,2 3 76,-1 1-24,-3 5-32,1 0-16,-1 4-68,-1 2-28,0 1-4,0 1-28,0 0 28,0-2 296,0 8-236,-5 2 4,0 0 16,5 3-8,-4 4-32,0 2-32,2 1-24,-1 4-12,2 0-16,-1 2 4,2-2 4,0 1 0,0-1-12,8 1-56,0-1-100,2-1-252,1-1-368,2 0-485,2-1-439</inkml:trace>
  <inkml:trace contextRef="#ctx0" brushRef="#br0">78231 55385 1144,'0'1'72,"0"0"88,0 0 80,0 1 404,0-1-364,0 0-32,-9 6 3081,13-7-3113,-2 0-64,1-6-76,-1 1-4,2-1 24,0-2 36,-1-2 20,1-2-16,1-5-20,-1-2 8,-1-2 8,2-3-48,-3-3-8,1-1-48,1-1-4,0 0 16,1 1 20,-2 3 20,2 2-12,0 4 4,-2 5-28,-1 4-20,1 3-8,-2 2-20,0 2-12,-1 2 8,2 0 4,-2 7-16,0 3 12,0 1 12,0 3-8,3 2 0,2 1 12,-2 2-16,2 0 4,-4-3 0,3 1-4,0-3 16,-2-2-4,1-3-4,-1 2 0,1-5-20,-2 0-28,0-2-32,2-3-84,-1 0-36,2 0 12,4-8 40,-1-2 72,3-1 32,0-3-28,2-2-44,1 0 0,-2 0-8,2-2 44,-2 0 44,-1 3 12,-1 0 24,0 1 8,-4 1 0,2 3-16,0 2-4,-4 1 8,-1 2 0,3 1 12,-5 2 12,2 0-8,-1 2 48,1 6-4,-2-3 16,2 4-4,1 1-4,-1 4-12,1 1-8,1 5-8,1 1-36,-1 3 12,0 2-4,1 0-12,0-1 8,2-3-84,1 0-284,-1-3-520,3-4-613</inkml:trace>
  <inkml:trace contextRef="#ctx0" brushRef="#br0">79529 55252 1936,'0'-1'72,"1"-2"92,-1 2 140,2-4 1312,0 2-596,0 1-631,-2 1-57,0-1-40,1-2 1244,-1 10-1484,0 1 12,-5 3-16,0 4-20,-1 4-16,-3 2-16,1 3 12,0 2 0,-1 1 0,2 1 8,2-2-16,0-1 4,3-3 4,0-2-16,2-2 4,0-2-12,0-2-28,0-3-176,0-3-220,0 0-332,0-2-505</inkml:trace>
  <inkml:trace contextRef="#ctx0" brushRef="#br0">79373 55430 2348,'10'0'3461,"-8"0"-3305,-1 0 200,1 0-64,2 0-260,-2 0 20,2 0-4,3 0 12,3 0 4,5 0-20,3 0-16,4 0-24,4 0-8,5-4-8,1 3 12,0-3-4,1 2 8,-1 0-4,-2 1-4,-2-1 8,-5 0-8,-4 2 0,-5 0 8,-3 0 0,-2 0 8,-4 0-4,-2 0-4,-2 0-8,1 0 0,-2 0-284</inkml:trace>
  <inkml:trace contextRef="#ctx0" brushRef="#br0">81502 54761 1852,'0'-4'108,"2"-1"148,-2 3 192,1 0 160,1-1 20,-1 1-40,0 0-128,0 1-104,1 0-99,0 1 115,1 0-184,1 0 12,-1 0 0,4 6-40,-2 1-24,5 3-12,-2 1-20,3 4 0,1 2-32,-1 2-8,-1 4-28,0 1-4,-1 1-16,1 0 0,-1 0-8,-4-1-12,5-1-40,-3-1-168,-2-3-244,-2-4-388,1-1-493</inkml:trace>
  <inkml:trace contextRef="#ctx0" brushRef="#br0">81661 54913 1204,'4'0'128,"-1"0"180,9 6 4121,-19-6-4325,1 4 12,-4 1-8,-1 0 4,-2 2-16,-4 0-56,-3 3-20,0 2-16,1-1-12,0 3 4,0 0-140,1 2-292,1-2-509,0 1-559</inkml:trace>
  <inkml:trace contextRef="#ctx0" brushRef="#br0">81302 56021 2008,'0'7'5813,"0"-11"-5721,6 1-64,-3-2-32,2 0 0,2 0-4,1-3 8,2-3 0,1-4-12,2-2 16,1-4-8,1-2 4,0-3 8,4-1-20,0-2 8,1-2-12,-3 3 12,0 2 12,0 1-8,-5 6 8,0 5-4,-4 1-4,-3 7-16,-2 1 12,0 2 12,-3 8-4,0 0 4,-4 1 4,-1 2-16,1 1 4,2 1 8,-2 1-8,2 1 4,-1 0-4,2 0 0,0 1-4,1-3 4,0 0-12,0 1-16,0-4-44,0 0-12,0-3 0,0 0 20,5 0 32,1-3-56,0-1-28,4 0-32,-2-5 16,6 0 52,-1 0 20,1-4 24,-1-1-8,3-2 8,-3-2 16,1-2 0,-1 2 4,-2-3 8,0 1 4,-1 0 4,0 2-4,-3-1 0,0 4 0,0 2 0,-2 3 8,-1 1 12,-1 1-8,-2 3 12,0-1 4,0 2 128,1 4-28,-2 2 36,1 0-20,-1 1-32,0 4-20,0 0-28,0 3-8,0 4-24,0-1-20,0 0-4,4 2-16,1-1-12,0-3-12,3 3-128,3-5-244,-3-1-484,4-1-805</inkml:trace>
  <inkml:trace contextRef="#ctx0" brushRef="#br0">84054 51113 1660,'0'-4'116,"0"0"116,0 2 124,0-1 116,0-1-52,0 1-80,0 0 20,0-1 36,0 2 40,2-1 40,-2 1-59,0-3 1499,0 8-1908,0 0-12,0-1 12,0 1-16,0 1-8,0 1 24,0 3-12,0 0 0,0 4 8,0 0 4,0 2-8,0 2-4,4 1 8,2-2-12,2 0 4,2 1 0,0-1 8,5 0-4,1-1 16,0 0 0,3 0-8,1-2-8,0 0-36,2-3-36,-1-2-48,-1-2-32,-1-1-28,1-1 20,-3-3 32,-2 0 40,1-5 56,-1-2 24,-3 0 12,1-2 4,-1-3-4,0 0-36,-2-2-16,0-1 12,-2-2 0,1-1 24,-2-1 20,-2 2-20,2 0 12,-4 2 12,0 1 20,-2 3 44,-1 2 0,0 3 12,0 1-28,0 2-12,0 2-20,-2 0 384,2 4-424,0 0 4,0 0-4,0-1 0,0 3 12,0 2 4,0 0-12,0 4 12,0 3-8,0 1-4,0 3 36,5 2-20,-2 0 0,2 2 12,3 0-20,1-2 4,2 0 0,3 0 0,2-1-32,1 0-100,3-1-188,3-1-296,0-3-365,2-1-339,-1-2-64</inkml:trace>
  <inkml:trace contextRef="#ctx0" brushRef="#br0">84790 51087 1532,'0'1'5597,"0"-7"-5545,0-1-24,0-2 0,0-1 16,5-2-32,-2-4-8,0-3-8,2-2 8,0-2-4,2-3-8,0-3 20,3-2-20,0 1 0,0 1 28,1 1-24,-1 3 32,-1 3 16,-1 4-16,-2 4 8,-2 4-28,-2 2-24,-2 3 20,0 2-4,0 2 16,-4 8-92,1 0 76,-2 0-8,1 2 8,0 2 8,0 0-8,1 3 8,1-1-16,0 1 4,0-1-12,2 0 12,0-2 12,0-1-12,4-1 12,0-3-12,-1-3 8,-1 2-4,1-2 8,-1-2 0,1 0-24,-2-1 32,4 0-4,1 0-4,2-4 24,0 0-12,1-1-8,0-1-16,3-3-32,1-1-28,0-5 4,3 0 0,-1-3 20,2-2 16,0-1 8,-2 0 32,0 1-16,-1 3 24,-4 4-12,0 1-12,-5 5-4,0 1-16,-3 4 20,0 1-4,-2 4-104,0 1 100,0 1 8,0 2 12,0 3-8,0 1 4,0 2-12,3 2 20,2 2-12,3 0-8,1 1 4,0 1-12,3-2 28,2 1 0,0-2 4,1 0-24,0-1-4,-1-4 20,2-1-16,-3-2 20,-1-3 8,-2-2-32,1-1 16,-3 0-12,-1-2-48,-1 0-120,-1 0-148,1-6-220,2 3-165,-3 0-203,4-1-156,-1 0-76</inkml:trace>
  <inkml:trace contextRef="#ctx0" brushRef="#br0">82751 54890 1452,'1'0'80,"-1"-4"64,3 4 16,-2-3 4,0 3-72,1 0-96,-6 0 8,0 0 16,2 0 36,-1 0-8,2 0-12,-1 0-28,1 0 32,-1 0-16</inkml:trace>
  <inkml:trace contextRef="#ctx0" brushRef="#br0">82691 54911 1780,'0'0'340,"10"0"3437,-8 0-3497,-1 0 8,1 0 124,0 0-276,-2 4 36,0 5 76,0 3 36,0 5-28,-5 4-128,1 5-64,1 4-32,3 5-60,0 2 28,0 0-12,0-1 12,5 2 44,0 0-4,2-5 24,-2-2 4,0-2 12,-5-3-4,3-3-28,-3-3-16,0-2-4,0-6-28,0-1 12,-3-4-4,-1-2-4,4-2 8,0-2 292,0-4-240,0 2-32,4-1-4,-4-1 0,0 1-16,0-1 0,0-1-40,0 0-12,0-2-40,-5-4-48,-2 1 28,0-3-36,-1-2-32,-2-1 16,-1-1-16,-3 1 12,0 0 60,-3 2 28,-2 0 0,-1 1 40,-4 1 4,-1 2 4,3 3 20,-3 2-8,1 1-12,3 3 8,0 5 8,0 4 0,1 4 8,-1 2 0,0 2-24,2 0 12,2 1-4,3 0-4,3-2-8,4-1-12,7-2 16,0-3-8,6-1 36,1-1-16,5-4 24,4 0 0,0-1-8,4-1 0,1-2-16,4 0 24,3 0-16,0 0 8,3-6-8,1 2-32,0 1-12,-5-2-44,2 2-80,-7 0-88,0 0-104,-7 0-192,-3 1-265,-2 1-331,-1-3-324</inkml:trace>
  <inkml:trace contextRef="#ctx0" brushRef="#br0">83103 54951 2004,'-2'4'60,"-1"-4"56,1 4 60,-1-2 72,-1 1-8,2 0 56,-1 0 56,1 0-12,-2-1 12,0 0-56,2 0-60,-6 2 2577,8-10-2661,5 2-64,-2-4-68,-1-1 4,2-1-8,0-4-4,-2-1-4,1-3-24,1-2 4,1-3 0,-2-2 16,4-3 4,-2-1-4,2-2 16,2 1-16,-1 2 40,-1 1 88,-1 3-20,1 5 0,-3 3-44,0 6-72,-3 1 4,2 6-8,-3 6-80,0 2 76,0 4 16,0 0-4,0 4-4,-5 2 4,5 3 0,0 1 12,0 1 0,0 2-12,0-1 8,5-1-20,2 0 12,0-1-12,1 0 4,4-5 8,0 0-12,0-2-24,1-4-40,-1-1-24,0-4-24,1-1 24,1-2 12,-3 0 12,4-8 12,-2-3-4,4-2 20,-2-3 16,-1-1 20,-2-1 20,2-3-20,-1 3 0,-2-1 0,-2 1 24,-2 2 48,-3 4 12,1 3 24,-2 2 0,-3 4-28,0 0-8,-3 3-80,-2 6 20,0 2-8,1 1 24,0 1-4,1 3 4,1 1 8,2 1-12,0 0 8,7 1 20,4 1-20,2-1 4,4-3-4,4 1-24,0 0 4,4-1-16,1 0-92,-1-2-228,2 0-420,-3 0-617</inkml:trace>
  <inkml:trace contextRef="#ctx0" brushRef="#br0">82423 55882 3404,'-3'2'3753,"5"-2"-3689,5 0-32,0 0-8,7-4-28,7-2 20,8 2-16,8-1 4,7 1-12,11-1 0,8-1 20,5 3-8,2 0 0,6 2 4,-7 1-12,0 0-16,-6 0-48,-9 5-116,-8-2-128,-8 2-60,-9-4-204,-9 3-305,-5-3-427</inkml:trace>
  <inkml:trace contextRef="#ctx0" brushRef="#br0">82661 56195 4064,'13'-7'60,"-1"1"72,0-1 128,1 0 104,-2 0 92,-2 3 1,0-1-45,-2 3-92,-2 0-140,2 2-60,-4 0 24,0 6 76,1 1 4,-2 0 16,1 3-52,-2 2-64,1 6 16,0-2-24,3 6-20,-5-3 12,0 1-24,3 1 0,-1-3-20,-2 0-40,0-1-8,0-3-4,2-3-8,-2 0 4,0-3-4,0-2 0,0-1-12,0-2 4,0-2-4,0 1 72,3-4-68,-3-1 24,0 2 0,0 0-4,0-1-4,0-1-8,0-1-16,0-1-16,-7-1 12,-1-2-12,1 1 0,-5-1 4,-2 0-8,-2 2 0,-4 1 16,-4 1 12,-2 4 0,-3 0 4,-1 5 0,3 2 0,-2 0-4,4 2 8,1 1-20,7 0-8,2 2 12,8-1-24,1 0 16,6 1 8,0 0-16,0-1 16,8 1 4,-1-1-4,3 1 12,4-2-4,2-1-4,4-2-8,5 0 4,5-2 0,4-2-8,5-1 4,0-1-20,4-1-32,0 0-16,-4-6-28,-5 1-8,-2 1 0,-8-1-88,-6 0-184,-4-1-288,-3 1-517,-5-1-319</inkml:trace>
  <inkml:trace contextRef="#ctx0" brushRef="#br0">83060 56193 4144,'0'0'436,"7"0"-220,-3 0-68,2-4-20,3 0 44,4-1 36,5-2 17,5 2-57,4-3-40,5 0-52,4 0-48,5 1-8,2 1-4,0 0 4,-2 1-32,-2 0 12,-4 0-252,-3 3-381,-6 1-391,-6 0-336</inkml:trace>
  <inkml:trace contextRef="#ctx0" brushRef="#br0">83296 56190 3684,'5'-1'48,"-2"0"36,-1-1 120,1 0 144,-1 0 76,3 0 60,-3 2-87,-1 0-109,1 0-112,-2 0 152,0 5-12,0 4 100,-5 5 40,0 0-92,-2 6-132,-1 3-96,-4 4-52,2 2-16,-2 0-16,0 0-24,2-2 0,0-2 0,1-3-24,4-2 20,5-1-8,0-1 16,3-3 4,3-1-12,4-3 8,0-1-24,3 0 4,2-5-4,3 1 8,2-3-8,4 0 4,3-2-12,5-1-20,3 0 0,3 0-20,1 0 0,-4 0-12,-2 0 12,-4 0 12,-4-2 0,-7 2 12,-4 0-24,-4-3-28,-5 3-40,-1 0-136</inkml:trace>
  <inkml:trace contextRef="#ctx0" brushRef="#br0">66398 59367 268,'0'0'7973,"0"6"-7973,0 3 4,4 4 0,3 3 40,-2 6-12,2 3 12,2 5-8,0 2-44,2 0 12,2 1-12,-3-1 4,3-2 0,-1-1 0,2-4 0,-5-2 8,1-4-4,0-2-4,-4-3 8,1-4-4,-4-1 0,-1-3-4,1-2 0,-1-2 4,-2 1 4</inkml:trace>
  <inkml:trace contextRef="#ctx0" brushRef="#br0">66314 59471 932,'0'-3'-8,"0"-1"36,0 2 20,0-2 16,0 0 16,0 0-52,0 0 40,0-1 56,0 1 12,0 0 8,0-2-52,0 3-68,4-2-28,0 1 16,1-1-8,2 1-12,0-1 0,0 1-8,1 1 16,-2-1 112,0 1 136,-2 1 200,1-1 120,-2 1 664,-3 0-736,0 1-76,0 0-91,0-1 67,-3 2 868,3 11-1112,-10 3-16,-1 7 0,-8 8-36,-1 7-20,-5 9-24,-4 4-20,0 5-4,-1 3-12,-1 0 0,4-1-16,5-5-8,2-3-16,3-3-92,3-6-136,4-6-124,2-5-200,3-7-88,1-6-41,4-3-67,0-6-52,5-6-8,-1 0 0</inkml:trace>
  <inkml:trace contextRef="#ctx0" brushRef="#br0">66098 59821 1632,'-1'4'3716,"3"-4"-3527,1 0-49,-1 0-80,2 0 68,1-3 24,4 0-28,3-3-4,5-1-88,7-2-40,5-1 8,4 0 4,0 0-12,4-2 16,2 2-32,-2 0-8,-1 1 8,-6 2-8,-3 1 12,-3-1 4,-5 3 20,-4 2-8,-3-1 28,-4 2 0,-3 0-36,-2 1-52</inkml:trace>
  <inkml:trace contextRef="#ctx0" brushRef="#br0">66788 59172 2700,'-3'-4'240,"-1"1"132,1-1 180,-3 2 136,0-2-88,1 2-3,0 0-93,-2 0-72,2-1-100,0 1-88,3 1-32,1-1-40,1 1 168,3 1-376,-1 6 36,3-1 16,0 3-12,1 1-4,5 2-4,-1 3-8,3 3 20,2 0-4,-1 1 4,3 0-4,-2-3-12,0-1 12,-1-1-8,-2-1-24,0-2-112,-2-1-152,0 0-220,-2 0-300,0-2-369,-2 1-267</inkml:trace>
  <inkml:trace contextRef="#ctx0" brushRef="#br0">66888 59378 2284,'-3'0'108,"0"0"72,2 0 140,-2 0 488,1 0-92,-2 0-420,3 6-16,-1-6-28,0 2-40,-1 4-31,-2-1-17,2 0-8,-4 1-32,-1 3 0,-2 2-36,-1 1-12,-1 2-24,-1-1-16,-1 3-4,1-1-116,-2 2-288,3 0-573,2-1-555</inkml:trace>
  <inkml:trace contextRef="#ctx0" brushRef="#br0">66893 59347 2156,'0'0'2796,"0"-4"-2155,4 4-637,-1 0-32,-1 3 28,1 0 8,2 1-4,0 0 32,1 1-24,1 1-20,4 2 32,-1 1-4,0 0 4,3-1-8,-1 1-12,0 0-16,-1 0 24,-2-1-8,0 1-12,-1-4 28,-1 1-32,-2-1 28,-1-3-12,-2 1-4,1-1 4,-3-1-8,0 0 4,0 1-12,0-1 12,0-1-52,2 2-140,-1 0-189,1-1-195,1 2-136,1-1-64,2 0-56</inkml:trace>
  <inkml:trace contextRef="#ctx0" brushRef="#br0">67804 59738 2228,'-9'-2'5213,"13"2"-5221,3 0 0,2 0 4,4 0-4,3 0-20,2 0-36,6 0-60,3 0-100,1 0-68,1 0-44,-2 0-108,-1 0-81,-3 0-87,-1 0-76,-1 0-12,-4 0-28,1 0-56</inkml:trace>
  <inkml:trace contextRef="#ctx0" brushRef="#br0">67829 59886 1704,'-4'2'12,"0"-1"12,1 0 40,1 0 52,2-1 88,-2 2 48,2 0 44,0-1 76,0 2-44,0-1-40,0 1-72,0 0-108,0-1-32,0 1 40,0-1 68,4-2 40,2 0 20,0 0-36,3 0-68,2 0-60,7 0-36,3 0-28,6-5-16,3 1 0,8-1-8,1 0 16,2 0-8,0 0-4,-3 2 0,-3-2-32,-6 2 28,-3 0 8,-9 2 0,-5 0 4,-3 1-8,-3 0-124,-4 0-328</inkml:trace>
  <inkml:trace contextRef="#ctx0" brushRef="#br0">69742 57896 1220,'0'0'4088,"0"4"-4100,0 0 20,0 1 12,0 2 4,3 4 20,1 1 0,2 5 17,0 3-29,1 4 8,1 3-4,0 1 20,1 3 16,1-1-8,0 1 12,-1-1-8,1-2 12,0 0-8,-3-4-12,3-4-12,-2 0-20,-1-3-16,-2-3 0,0-3 8,-1-2 4,1-4 28,-2 2 12,-3-3 0,3-2 44,-1-2 120,0 0-64,0 0 52,3-6-32,5-2-44,2-3-56,4-5-72,5-5-16,6-6-4,6-5 12,3-4-24,5-6 16,2-1 4,1 1 0,1 1 8,-4 4-8,-2 4 8,-3 6-16,-4 6 0,-5 3 8,-8 5-16,-1 6-4,-7 3-8,-1 4-4,-2 0 12,-2 9 20,3 5 4,-2 2 0,5 4-4,0 5-12,1 2 20,2 4-16,2 0 8,2 1 12,2-1-4,2 1 4,2 0 4,3-3-28,0-2 8,1-3 8,-1-3-8,-3-3 8,-2-3 8,-4-4-12,-4-5 4,-2-1 20,-3-2-16,-2-3-4,-1-6-4,1-5-12,2-6-4,2-3 20,3-5-4,2-7 0,3-2 4,3-4-4,-2 0 0,3 0-16,-2 3 12,1 2 0,0 4-4,-6 3 12,2 6-12,-3 4-8,-1 3 4,-3 9 0,0 4-4,-2 0 12,0 8 0,1 3 0,-1 3 0,7 4 0,-5 2 0,3 2-4,2 2 16,0 1 4,1-1-4,1-2-8,0 0-4,0-2 0,-1-3-16,1-4 20,1-2-24,-3-5 4,2-2-12,2-4-32,-1-7-16,1-1-32,5-6-4,-2-4 16,1-1 12,2-2 36,-1-4 32,-1 1 12,-3 1 8,2 4-4,-4 1-16,-3 3-12,-4 3-16,-1 6 8,-3 6 12,0 0 0,-3 8 20,-1 4-12,0 6 12,-1 5 4,0 6 4,-2 3 8,0 5 12,-1 0-12,1 0-12,2-3 4,0-1-4,0-4 12,6-5 16,-3-6-4,3-2-12,2-5 4,-3-3-8,2-8 8,2 0-4,0 0 4,2-8-4,0-3-4,4-5-12,0-5-12,4-4 16,1-2-20,-1-2 20,3-2 4,-4 0-20,2 5 12,-4 2 4,2 5-8,-2 6-12,-1 5 8,2 8 0,-1 0 4,0 12 12,1 3 0,0 4 0,-1 2-20,-2 5-4,-3 2 16,2 0-12,-3-2 24,-3-1 4,0-2-8,-2-5 0,1-1 4,-2-5 8,-2-5-4,-1 0-4,0-5 0,-1-2 4,1 0-8,0-7 0,2-1 12,3-2-12,0-2-4,2-4 4,2 0-20,3 2 28,-1 0-8,-2 1-4,-1 4-12,0 3 0,-2 6 16,-1 0 0,2 0 0,0 4-12,2 6 16,1 0-8,2 2 20,5 0-8,1 0-20,2 0 24,3 1-4,4-1-12,3 0 12,3-1-4,-1 0-20,4 0 20,1 0 4,0-2-8,-3 1-4,-3-2 12,-1 1-12,-7-2-8,-1-1 20,-8-1 0,-1 1 4,-7-3 0,-2 0 4,-3-3 8,-4 2 32,0-2 376,2 0-468,1 0 44,-1 0 12,-1 0-28,1 0 0,1 0-8,0 0 8,-2 0 16,2 0-4,-2 0-4,-1 0 12,0 0 4,-2-2-4,0-3-12,0-2 4,3-3-8,1-1 0,3-4-4,-1-4 12,0-4-8,3-4 8,0-1-12,-1-2 4,1 3 8,-1-1-16,-1 5 16,-2 1-4,2 5 0,-4 2 8,-1 3-4,1 3 0,-3 3 0,0 1-4,0 1-8,2 2 8,-2-1-4,0 0 0</inkml:trace>
  <inkml:trace contextRef="#ctx0" brushRef="#br0">70835 59632 1264,'1'-1'52,"-1"-2"56,0 1 72,0 1 72,0 0-24,0 0 4,-12-7 4545,12 12-4745,0-1 0,0 0-8,0 3-12,-5 2 16,-4 3-8,1 5 8,-2 3-12,0 3-4,-2 2-4,0 2-20,2 1 20,3 1-8,1-1 0,2-1 20,4-2-20,0 0-8,5-3-8,4-1-12,-1-2-8,5-1 0,0-3-12,2-2-36,1-2 0,3-3-16,2-4 28,2-3 20,1 0-4,4 0-40,0-7-76,0 2-52,1 0-64,-1-2 4,-5 0 27,-1 3 1,-3-1 92,-4 2 68,-3 1 52,-4-1 52,-2-1 0,-4 2-4,-2-1 0,0 0 12,0-2-12,0 2 12,-6-1-8,2-2 12,-1 3 0,-3 0-4,2-2 0,-4 0 8,1 1 52,-3-1 108,0 0 109,-3 2 47,3-1-24,1 0-124,2 1-104,0 0-72,4 1-60,3 2 8,1-2-16,4 2-156,2 0 208,3-5-8,2 1 0,1-1-12,3-1-48,1 1-36,2 0-16,0-1 28,0 0 36,2 0 32,-1-1 20,2 2-4,2 2 16,-4-1 4,1 1 12,0 3 36,-3 0-8,-3 5 40,-5 4 24,-2 0 8,-6 4 12,0 1 4,0 1-28,-9 3 36,4 2 48,-5 1-20,0 5 48,1 3-28,-5 3-64,0 4-8,0 1-36,-3-1-56,2 1 0,-1-4-16,4-2-20,1-6 12,0-2-8,5-4 8,1-1-4,0-6-16,3 0 0,0-6-24,1 2-104,1-5-276,-1 0-420</inkml:trace>
  <inkml:trace contextRef="#ctx0" brushRef="#br0">71554 59424 1580,'-8'-10'4317,"8"14"-4253,4 0 16,0 0 12,1 3-16,0 2-32,3 3-28,-1-1-16,2 3 0,2 2 4,2-1-12,-1 1 8,5 1 4,0-3-4,-1 2-8,0-3-4,1 0-4,-2-1 8,1-4-8,-3 0-12,-1-3 8,-5 0-92,1-4-176,-3 3-409,-1-4-439</inkml:trace>
  <inkml:trace contextRef="#ctx0" brushRef="#br0">71653 59548 1304,'0'0'1244,"0"4"-972,0 0 88,-7 1 16,2 2 12,0 1-44,0 2-108,-2 4-40,-2 0-68,-2 0-20,-1 1-4,0 1-24,1 0 20,-4-1-8,2-1-16,1-2-23,1 0-37,0 0-16,1-2 12,2-1-16,-1-3-12,4-1-125,2 0-427,1-2-532</inkml:trace>
  <inkml:trace contextRef="#ctx0" brushRef="#br0">71792 60310 1840,'-9'0'3777,"9"-2"-3497,0 1-80,2-1-76,2-3-64,-1 0-52,2 0 32,0-3 4,2-2-12,-1-2-16,1-3-8,1-2-32,1-5 40,-2-2-4,2-2-4,0-1 12,-3-1-24,0 2 12,2 4 20,-3 1 28,1 5-12,-2 3 4,-1 5-20,-1 3-16,-1 1-8,2 4-20,-3 4-52,0-2 64,0 1 0,0 3 16,0 1-4,0 0-4,0 1 8,0 1-8,4 1-4,-2 1-12,1 1 0,-3-2 12,2 0 4,1-1 4,-3-2-8,2 0-12,-1-2 8,1 0 12,-2-3-4,2 0-8,-2-1-28,1-1-168,0 0-148,2-3 88,0-2 52,4-1 15,0 1-15,-2-4 56,3 1-4,2-4 52,0 3 52,-1-1 72,0 0-12,-3 1-28,1 2 28,-2 2 12,-1 0-28,-1 3 24,-1 0 4,-2 7-20,0 1 0,0-1 28,-5 4 0,3-1-16,-1 2 20,3 1-28,0-1 0,0 1-4,0-1 8,0 0-24,3 0 12,-1-1-4,-1 2 0,1-3-8,1 1-40,-1 0-396,-2-2-464</inkml:trace>
  <inkml:trace contextRef="#ctx0" brushRef="#br0">72238 60022 1820,'0'0'40,"0"-2"652,1 0-460,0 1 4,0 1-28,1 0-84,1 0-44,1 0-52,1 0 0,3 0 48,-1 5-12,2-1-20,-2 1 16,2 1-4,-1 1 40,-1 0 72,-2 2 24,-1 1 16,1 0-48,-2 2-64,0-1-32,1-1-20,-1 2 16,0-2-8,-1-1-24,1 0-12,-1-2-16,2 1 4,-1-3-12,-2 1 28,0-2 4,0 0-16,-1 0 20,0-2 0,0-1-4,0 0 96,0 1 12,-3-2-112,-4 0-24,1 0 28,-1 0-12,0 0 89,-3 0 43,3 0-8,-2 0 8,1 0-108,0 0-20,-1 0-4,3 0-4,-1 0 8,-1-3 8,0 2-24,4-4-20,0 0-44,4 2-28,0-2-12,4-1-8,3 0 40,2-2 12,0 0-9,2 0 17,1-2-20,0-1 12,-1 0 40,0 1-12,0-2 0,0 1 0,2-2 0,-2 1-28,1 0-16,-2 0 8,0 1 12,2-1 20,-2 0 60,2 3-20,-5-2 0,-1 3 4,1 0-16,-2 2 28,-1-1-4,1 2 0,-2 2-12,-2-1 12,2 0 0,-1 0 8,1 0-8,0 1 28,0-1 8,-1 0 40,1-1 48,-2 1-52,2 2-11,-3-1-37,0 0-24,0 0 32,-5 0 8,1 1-8,-2-2-4,1 0-16,-2 0 4,-2 0 20,1 1 0,-1 0 8,1-1-12,-4 0-28,2 2 8,-2-1-4,0 1-4,1 1 0,0-2-16,-2 2-4,1 0 0,0-1 4,2 1 4,0 0-20,3 0-24,3 1-20,8 0-360,3 0-77,3 0-391,4 3-356</inkml:trace>
  <inkml:trace contextRef="#ctx0" brushRef="#br0">73077 59630 2488,'0'-2'60,"0"-2"88,0 3 164,0-11 3821,0 16-4125,0-1-24,0-1 0,0 1 32,0 0 0,0 4 20,0 2 12,0 2-36,0 3-4,0 1-12,0 2 0,0 2 12,0-1-4,0 1 12,0 0-12,3-1-4,-1 0-4,1-3 0,-2 3 4,2-3-4,-1 1-8,2-2-56,0-1-52,2-2-36,-2-1-16,6-2 44,-1-2 60,1-3 4,3-3 28,-1 0-4,5 0 16,-1-4 16,0-2 8,0-3-4,-1 1 0,-3-3 0,2 1 0,-1-4-4,-3 2-12,-1-2 24,-2-1-4,1 0 0,-3-1 8,-1-1 12,-1 2 32,0 0 40,-2 2 0,0 2-24,2 1-20,-3 1 0,0 2 24,1 3 20,-1 0 0,0 1-20,0 1-12,0 1 4,0-1 476,0 6-528,0 0 0,0 2-4,0 1 4,0 1-4,0 3-12,0 3 8,0 2-12,6 0 0,1 2 12,3 1-12,-1-1-4,4-2 16,1 0-12,1 0-4,-3-2-44,2-2-196,-1 0-216,0-4-376,-1 0-557</inkml:trace>
  <inkml:trace contextRef="#ctx0" brushRef="#br0">73591 59464 2068,'-4'-3'108,"1"0"124,1-1 100,-1 2 120,2 0-28,1-1-52,0 2-72,-3 1-60,3-2 188,5 2-472,-1 0 60,4 0-32,1 0 24,6 0-12,2 0-20,5 0 36,2 0-40,5 5-4,-1 0 20,-1-1-32,0 2 20,-3 1-12,-3-1-8,-3 2 16,-3-1 0,-3-2 28,-2 2 0,-3-2 0,-2 0 4,-5 1 4,0-1-12,0 0 12,0 0 12,-5 0-36,1 0 24,1-1 0,-2 1-12,4-1 20,-3-3 20,2 2-44,-1-1 20,0 2 0,-4-1-24,1 0 44,-2 1-28,-3 1-12,0-1 32,-2 0-28,0-1-20,-1-1 12,2-1-24,0-1-16,2 2 24,1-2 0,3 0 20,1 0-12,1 0 28,2 0-24,1 0-8,-1-3 8,2 1-4,0-1 4,0 0-20,0 0 20,0-2-8,0-2-16,3 0 16,1-1 4,-1-5 0,4 3 52,0-4-40,1 2 4,3-1 0,2 0-28,0-2 36,3-1-8,1 2-8,-2-1 20,-1 1-4,2-1 28,-4 1-28,5 0-16,-5 0 20,0 4 0,0 0 88,-2-1 88,-3 3 56,1 3 40,-3-1-40,-1 1-91,-4 2-65,0-2-72,0 2 12,-5 0 16,-2 0-12,0-2 8,-1 2-20,-1-1-20,-1 1 72,1 1-4,-1 0 12,1 2 12,1-2-60,0 1 40,0 0-12,2 0 12,1-1-12,1 1-24,2-1-12,-2 1-24,2 0-8,0 1-28,1 0-156</inkml:trace>
  <inkml:trace contextRef="#ctx0" brushRef="#br0">74306 59666 1344,'-2'-3'60,"-1"1"124,2-1 100,-2 1 568,1-2 944,2 3-1492,-1 1 52,-1 0-176,1 0-116,0 0-3,0 5-13,-2 0 32,-2 1 24,2 2-4,0 1 4,-1 2-20,0 2-20,-1 0 0,3 0 0,0 1 28,2 0 40,0-1-28,5 1 12,3 1-32,2-2-48,1-3 8,4 2-52,2-1-4,2-3-28,-1-2 12,1 0 36,1-3-36,-3 0 36,0-2-16,-1-1-4,-3 0 24,-1-4-16,-2 0 8,-2-1-8,0-3 0,-2-2-8,-2 1 12,-1-2 12,-1-2 4,-2 0-12,1-1-4,2 0-16,-2 0-12,0 1 12,1 0 0,-1 0 20,-1 2 8,1 1 8,0 1-12,-1 1-12,0 3 24,0 1-16,0 1 12,0 0 0,0 2-16,0-1 0,0 1 0,-3 1 8,3 5-24,0 0 32,0 2 8,0 0-8,0 2-12,0 3-4,2 0-4,1 1 8,0 1 16,1 1 0,1-1 8,4 2-8,2 0-12,3-1-16,6 0 0,1-1 4,4 2-16,2 0-136,-2-3-216,2 0-448,-3-2-605</inkml:trace>
  <inkml:trace contextRef="#ctx0" brushRef="#br0">74769 59474 1620,'-7'0'4505,"7"-3"-3685,0 1-716,0-3-36,0 0-8,0 0-32,0 0 8,0-4-28,0-3-24,0 0-12,0 0 4,0-4 16,4-1 0,-1 0-12,2-2 4,0-2-8,2-1 4,-4 0 8,2-1 8,-1 1 0,2 1 4,-2 0 0,1 5-4,-3 2 8,0 4 0,-1 3-4,1 2-12,-2 1 4,0 8-172,0-2 112,0-1 4,0 1 16,0-1 20,0 5 24,0-1 4,2 3 4,1-1-16,-3 4-4,5 2 24,-2 1-4,-1 1-4,3 1-8,-2-1 0,1-1 20,-2-2 0,2-2 8,-2-2-12,2-2-12,-1-3-4,-1 1 16,1-3-4,-2-1-4,0 0 12,2 0-12,-1 0-48,0 0 8,0 0-40,2 0-8,2-6-24,4 1 4,1-4 16,2-2 40,0 0 0,2-2-20,-2-2 36,2 0-28,-2 0 28,-3 1 36,0 0-16,-3 1 16,1 2 8,-3 1 4,-1 3-4,-2 0-16,1 5 8,-3-1-20,2 2 0,-2 5 8,0 2 92,0 0-4,0 3-24,0 2 4,0 1-52,0 2 24,0 2-20,0 1-4,0-1 12,0 0-28,0-2 8,3-1 20,4-4-44,-2 0 28,1 0-8,0-4-20,0 0 28,2-1-8,-2-2-4,1 1 0,-1-2-40,-1 3-28,1-4-64,-1 2-177,1-2-215,1 0-392,2 0-288</inkml:trace>
  <inkml:trace contextRef="#ctx0" brushRef="#br0">82908 55260 148,'0'0'4988,"0"3"-4944,0 0-20,0 1 0,0 0 20,-5 0-16,1 2 24,-1 0 8,2 3 33,-4 1-13,2 1-12,0 0 12,0 3-44,0 2 16,0-1-12,1 1-28,1 1-12,2 0 4,1-1-12,0 1 8,0-3 12,0-2-12,4 0 4,0-3-4,-2 1 0,1-4 8,0-1-4,1 0-4,1-1-4,0-2-8,2 0 28,1-1-28,3-1 20,3 0-12,1 0-20,2-3 32,4-2-32,-2 0 12,0-1 4,1-2-4,-2-1 40,-1-1 20,0 0 4,-4 0-4,-1 1 4,-1-2-36,0-1 24,-2 2 8,-1 0-20,-1-2 24,-2 0-56,-2 1 0,1 0-4,-3 0-4,-1 0 32,3 3-16,-2-2 8,1 3-20,1 1-4,1 0 20,-1 1-4,0 4 12,-1-2 4,0 0 8,-1 0 24,-1 1 36,0 0 4,0 1 4,0-3-36,0 2-40,0-1-8,0-2-28,0-1 20,0 0 4,0-1 16,5 0 4,-1 0-12,-4 2-8,0-1-4,0 3-12,0 0 4,0 1 16,5 2-24,-5 5-12,0 0 24,0 0 8,0 0 4,0 4 8,0 0-12,0 1-20,3 2-4,-3 0 8,5 2 8,-2 1 16,-1 0 12,2 1-12,1 0-8,-1 3 8,2-2-16,-1 1-8,1 0 0,2-3 12,2 2 0,-2-3 8,0-1-4,2-1-24,0 0-4,0-4 16,2 1 0,2-2 4,5-1 4,0-2-4,5 1-20,1 0 8,3-3 0,0 1-4,1-1 24,-5 0 4,-4 0-8,-3 0 8,-4-2-20,-3 0-4,-4 0 8,-1 0 0,-5 0 16,3 0-4</inkml:trace>
  <inkml:trace contextRef="#ctx0" brushRef="#br0">76321 59666 2356,'4'-4'180,"-1"1"148,-2 0 172,1 1 100,0-1-40,3-4 2253,-4 7-2481,-1 3-308,0 1 8,0 4 40,0 3 12,-6 3-4,1 5-16,-2 5-36,0 4-20,1 1-12,-2 2-8,3 0 8,0-1-12,4-2 24,-1-1 4,0-5-12,2-1 12,0-2-8,0-2-8,0-1 8,0-4-44,-1-2-140,1-2-196,-2-2-404,2-2-392</inkml:trace>
  <inkml:trace contextRef="#ctx0" brushRef="#br0">76090 59879 2496,'0'0'64,"0"-7"2905,2 7-2405,3 0-544,4 0 12,4 0 4,4-3 4,7 1-28,4 0 16,6 2-12,6 0 12,5 0-28,1 0 0,1 0 0,-1 0-20,0 0 28,-5 0-20,-4 4 4,-7-1 4,-2-1 12,-10 0 40,-3-1 52,-7 0 60,-3 0 172,-5 1-140,-3-2-920,1 0-128</inkml:trace>
  <inkml:trace contextRef="#ctx0" brushRef="#br0">81069 54976 3696,'0'-3'56,"0"1"68,0-2 84,0 2 80,3 0 20,-3 1 16,0-2-32,1-3 1,-1 2-33,0-2-12,1-2-28,0 0-16,1 2-4,-1 0-12,0 0 12,0 0-8,-1 3-12,0 0-8,0 2 124,-6 1-300,-3 0-8,-1 0 16,-1 0 4,-3 5-8,-2 0 12,0 1 28,-2 1-12,0 1 20,1 1-12,2 3-20,1-1 0,1 1-20,1-1 8,1 2-12,3-1 8,1 1 8,4 1-8,3 0-8,0 2 4,10 2 8,5 1-12,2 1 12,5 1-4,1 2-8,3 1-8,0 0-16,2 2-16,-2-2-8,-2 0 36,-2 0 4,-2-1 20,-3-3 8,-3-1-24,-4 0 4,-5-2 20,-5 0-8,0-2 8,-8-2 16,-5-1-16,1 2 20,-8-3 4,-2 2-4,-6-2-8,-3 0-8,-1-1 4,-4-1 8,0-1-12,-2-2-12,5 1 4,1-4 0,7 1 20,3-3 8,5 1-16,4-2-16,4 0-36,4 0-36,5-7-8,0-1-32,0-3-12,7-2 0,3-1-72,0-5-8,9-3 8,1 1 28,3-2 80,2 3 32,3 1 40,3 3 4,-2 3 0,-1 4 16,-2 4-12,-3 5 0,-3 0 8,-4 7 0,-2 2-8,-3 2-20,-2 3 12,-1 2 12,1 3 20,-4 1 36,0 0-20,-2 2 12,2 1-4,0-1 12,0 0 32,0 2-24,0 0 8,2-2-40,0-1-20,-1-2-4,2-4-20,-1 1 16,-1-4 4,1-2-4,-2-1 0,0-2 4,0 0-20,-3-2 16,2 0 8,-1-1-16,-3-3 28,2 3-32,-1-1-88,-1-1-216,0 0-384</inkml:trace>
  <inkml:trace contextRef="#ctx0" brushRef="#br0">81031 54373 1872,'0'-6'5577,"0"2"-5569,0 0 8,0 3 12,0-4-4,0 1 12,0 0-12,0-1-4,0 0-8,0 0-12,-5-1 12,5 2 8,0-3 16,0 0-12,0 0-4,0-1-8,0-2-16,0 0 20,0 0-16,0-1-8,0-2 4,0 0-12,0 1 16,0-1 20,0 2-16,0-1 0,0 0 4,0 0-24,0 0 16,5 0 4,-1-2-8,0 2 8,1 0-16,-1-2 12,0 2-20,-1-2 24,2-2 0,-1-1-16,0-2 28,-3 0-28,3-1 4,-2 0 12,2-1 0,2 0 4,1 0 4,3 1-20,1-3-8,-1 3 12,0-3-12,-2 1 8,3-1 4,-4 1-8,1-1 24,-3 1-8,1 0-12,0 0 8,0 1-12,-2-1 12,1 3 16,0 0-12,2 2-12,-4-2-4,2 3 8,-1-1-8,-1 3 24,-3-1-4,2-1-8,-2 2 4,0 1-4,0 1-8,0-1 0,0 3 8,-4 1-8,1 1 16,1 1-4,2 2 0,0 0-8,0 0 0,-3 1-12,3-1 0,0 0 28,0 0-16,0-2 8,0 1 8,0 0-12,0-1-12,0 0 4,0 0 0,-3 1-4,1 0 0,-1-1-8,-1 1-16,2 0-16,-3-2 28,0 0 4,-2 0 8,0-3 8,-2 1-12,-1 0 0,1-1-4,-1-1 0,0-1-28,1 0 24,1 1 0,-3-1 8,1 1 20,2 0-20,-3 3 16,-2-1-8,1 2 4,-1 0 12,-1 0-20,1 3 12,-2 1 0,-1-1-12,-1 0 12,2 1-16,-2-1 8,0 0 8,-2 2 12,0-1-4,0 1-4,0-1-8,-1 1-12,3 1 0,0-1 16,1 1-12,1-1 12,3 1 12,1 0-20,3 0 20,0 2-4,2-1-12,2-1 8,-1 0-8,3-1-8,-1 1 20,-4-2-4,1 0 8,-5-1-4,2 0-28,-2 0 12,-2-1 0,1 1 12,-1-1 0,2 2-12,2-2 4,1 1 0,1 0 20,1 0-8,-2 1 8,3-1-12,-1 0-16,2 1 24,-1-2-12,0 1-4,3-3 16,-1 1-24,1-2 8,1-2 0,-2-1 0,3 0 4,-1-3 4,1-2-4,0 1-16,0-3 28,0 2-28,0 0 20,0-1 12,0-1-24,0 1 20,1 0-12,-1 1 0,4 0 4,-4 1-8,2 2 8,-2 0-20,2 3 16,-1 1 8,0 2-8,0 3 8,-1 1-8,0 2 0,0 1-12,0-1 24,0-2-24,0 2 24,0-1-12,0 2-12,0 0 4</inkml:trace>
  <inkml:trace contextRef="#ctx0" brushRef="#br0">81259 53327 1088,'0'-3'584,"0"2"-460,0 0-24,0-1 56,0 1-12,0 0 52,0 0 24,0-2 4,0 1-4,0-1-68,0 0-28,0 0-88,0-2-28,0 0 20,0-1 36,0-2-36,0 0-20,0-1 4,2 1-60,2-1 68,-2 0-12,2-1-36,-1 1 36,4-1-8,-1 0 36,1 1 28,0 0-40,0 1 28,0 2-32,-2 2-20,1-1 16,-2 3-16,-2-1 8,1 2 4,-2-1 20,3 1-32,-1 1-8,2-3 24,2 1-28,-2-2-4,2 2 24,0-1-24,0 2 12,1 1 12,1-2-16,-1 0 16,1 1-32,-2 0 16,-1 1 16,1 0 0,-2 0 24,1 0-32,-1 0-16,-1 0 16,-2 0-36,1 0 48,0 0-12,1 0-12,-2 4 64,0-4-28,-1 0 64,2 0 12,2 0-16,-1 0 20,1 0-40,2 0-36,1 0-12,1 0 0,3 0-8,-1 0-8,0 0 24,-1 0-16,-1 0 12,0 0 12,-2 0-20,0-3 28,0 0-12,1 2 12,-3-3-24,4 1-16,-1-3-8,2 2 8,0-2 12,1 1-20,-2 0 36,0 0-4,0 1 68,-2 1 68,-2 0-40,0-1 32,1 3-80,1-3-52,1 0 0,-1 1-24,4 0 16,-3-3-4,2 2 4,-1 1-16,-1 0 24,-3-1-4,0 1-16,-1 2 16,1-3-24,-2 2 8,2-2 12,-1 1-8,2-3 8,-1 3 40,0-2 16,-1-1-4,1 1-3,-2-4-17,3 2 0,1-3 4,1-1-16,0-2-20,2-2 4,2-1-16,0 0 20,0 0-16,3-2-24,-1 0 16,3-2 4,-5 2-16,4-4 8,-4 2 4,0 0 0,0-2 20,-2 4 24,-2 1-28,1 2 8,-2 2-16,-3 0-20,2 0 8,-2 3-8,0 0 16,0 2 4,-2-1-16,1-2 8,-1 1 4,-1 0-4,1-1 4,-1 3 20,0-3-20,-1 1 12,3 0-16,-2 1-8,0-1-12,0 1-4,1 1 48,-2-2-24,2 2 16,-1 1 4,-1 0-24,2-1 4,-2 1 4,0-2-12,0 4 4,0-4 8,0 4 8,0-2 12,0 2-4,0 0-8,0 2-12,-5-1 12,5 1-12,-2 1-8,0-1 16,2 1-28,0-2 32,0 3-12,0-1 4,0 0 16,0 2-24,0-1 16,0-1-16,0 0-8,0 2 8,0-2 40,0 1-60</inkml:trace>
  <inkml:trace contextRef="#ctx0" brushRef="#br0">77838 59173 5545,'7'-4'16,"-3"2"8,1 2 1792,-1 0-1628,-2 0 4,1 0 296,-2 0-260,-1 5-152,0 2 16,0 6 40,0 6 20,0 6-12,0 8-28,0 6-100,-5 3 8,0 4-24,0 2 0,0-2 64,0-3-32,0-4-16,0-3 0,-1-5-8,-1-5-8,1-3 12,2-4-8,-1-5 0,2-2 4,-1-5-4,2-1-4,0-2 0,1-1 8,-1-2 8,2-4-20,0 1 8,0-1-8,0 1-48,0-2-52,-5-2-48,-2-2-32,-1-1-8,-7-2 20,-2-2 20,-2 1 0,-3-2 56,-5 1 32,-2 2 32,-3 2 32,-2 3 0,0 3 8,-1 3-8,-1 0 16,1 12 4,-1 0-24,2 3 12,5 2-12,1 0 4,6 1 4,3 0-4,2-2-8,8-2 4,2 0 24,7-1-20,0-3 4,0 1 4,6-3-16,1 2 20,4-1 28,5-2 0,2 1 0,7-2-8,3 1-28,6-2 8,0 0-8,5-1-8,2-1-40,1-1-124,-4-1-108,0-1-124,-3 0-96,-4-5-192,-4 0-361</inkml:trace>
  <inkml:trace contextRef="#ctx0" brushRef="#br0">78196 59524 4900,'5'-10'4,"-2"1"12,1 1 36,-3 2 44,-1 1 124,5 0 1193,-3 5-981,-2 5-228,0 4-20,0 2 12,-7 3-64,2 2-48,0 4-48,-1 0-24,5 3 0,-3 1 8,4-3-20,0 0 0,9-2 4,-2-3-12,5-2 16,1-1-4,3-4-4,0-1 8,1-5-8,0-3 0,1 0-8,1 0-24,-4-7-28,2-3-28,-2-3-32,-3-2-8,1-2-8,-2-3 24,-3-3 36,3 0 16,-3-2 20,-1-3 4,-1 5 20,-1 0 36,0 3 20,-1 5 36,-1 3 16,0 5 0,-2 2 12,-1 2 200,0 7-264,-4 1 24,4 1 12,-5 4-12,3 3-20,1 2-20,-1 2-16,0 2 8,2 2-8,0 1 0,6 0-4,0-1-16,4-2-112,3 0-116,1-1-220,2-1-168,3-3-272,2-1-449</inkml:trace>
  <inkml:trace contextRef="#ctx0" brushRef="#br0">78848 58984 4424,'0'-4'60,"4"1"88,-2 1 72,1 1 76,1-1-20,-2 1-47,1 1 3,-1 0 16,3 0 44,0 6 4,2 3-40,3 4-68,2 1-68,0 4-44,1 2-48,-1 3-20,5-1-20,-5 3 20,2-3 8,-1 1 12,0-1-24,1 0-132,1-2-140,0 0-268,1 0-300,3-4-365,-1 2-211</inkml:trace>
  <inkml:trace contextRef="#ctx0" brushRef="#br0">78965 59184 2840,'0'-4'68,"7"-9"4885,-11 17-4801,0-2-60,-4 3-56,-2 3-32,-5 1-4,-4 4 4,-3 2 12,-1 2-4,-4 2 0,3 2-4,-3 1-8,3-1-4,4 0 8,3-1 0,2-2 8,3-2-4,1-1-8,5-2-68,1-3-196,1-2-328,4-3-392,0 0-677</inkml:trace>
  <inkml:trace contextRef="#ctx0" brushRef="#br0">77600 60352 4228,'-2'-2'52,"2"0"72,0 0 72,0-2 1561,4 4-1597,-1 0-20,-2 0 76,1 0-168,0 0-24,1 0-12,4 0 8,5 0-8,8-4 4,9 0 8,10 2-16,13 0 16,13-1 8,10 2-24,9 1 8,7 0-20,5 5 8,-3 1 0,0 0 4,-5 2 8,-7 1-20,-8 0 0,-9-2-20,-9 1 4,-11-2 12,-9-1 72,-9-1 40,-10-3 0,-7-1-4,-15 0-332,-5-5-404,-7 2-821</inkml:trace>
  <inkml:trace contextRef="#ctx0" brushRef="#br0">77931 60586 3092,'4'-4'-12,"-2"1"24,2 3 172,-2 0 292,2 0 300,-1 9 100,-1 5-75,-2 4-221,0 7-228,0 8-64,-6 6-64,-4 7-68,-1 2-52,-1 2-56,2 0-20,-1-2-20,5-4 4,-1-6-4,7-3-12,0-6 12,0-5-8,10-3-4,-5-5 20,0-3-8,-1-3-4,1-4 4,-5-2-12,2-2 0,1-2 0,-3-6-12,2 0 4,-1-4-4,1 0-20,0-4-76,0 0-4,-1-2-44,1-2-16,-2-1 88,0 2-8,0 1 44,-7 2 64,-5 1 8,-2 4 32,-3 4 40,-4 5-32,-7 0 8,-6 5 0,1 4 12,-4 4 28,3 3 4,1 3 0,0 3-48,4 1 0,3 1-28,4 2-8,6 1 8,3 0-24,3-1 0,4-1-8,6-2-4,6-2 0,6-2 4,9-2 0,7-5 0,11-3 0,7-4 0,8-5 8,6 0 0,2 0-40,2-7-120,1-3-204,-6-1-388,-3-2-372,-3-2-337</inkml:trace>
  <inkml:trace contextRef="#ctx0" brushRef="#br0">78460 60760 5244,'-3'-4'44,"-1"-1"32,1 1-4,1-1 17,1 4-57,-1-1-28,2 0 32,0 2 76,5-2 72,4-1 8,1 1-36,5 0-92,7-1-44,0 1-12,5-1 8,0 1-4,0 1-16,0-1 0,2 0-148,-1 2-192,0 0-333,0 0-335,5 0-204</inkml:trace>
  <inkml:trace contextRef="#ctx0" brushRef="#br0">78641 60782 3948,'3'-4'8,"0"3"0,0-1 72,0 2 108,-1-2 120,2 2 128,-1 0 12,0 0-47,0 0-77,-2 0 40,0 0-176,-1 2-80,0 1 176,0 3 88,0 3 20,-3 4 24,-4 6-160,0 7-80,-5 6-40,-1 3-28,-2 6-28,-1 2-12,-1-2-24,1 0-28,0-4-8,6-4-4,2-3-12,3-3 12,5-6 0,0-2-4,5-3 0,5-2-4,0-3 0,4 0 8,2-4 0,3 0 0,3-4-4,5 0-12,4-2-20,-1-1-40,5 0-120,0 0-68,2-5-52,-4 0-8,-3-1 28,-4 1 0,-4 1-28,-5-1-104,-5 1-508,-3 2-621</inkml:trace>
  <inkml:trace contextRef="#ctx0" brushRef="#br0">77010 51422 2392,'5'3'3665,"-7"-3"-3497,-2 0 108,3 0-132,0 0 12,-1 0-16,1 0 48,0 0-148,0 0 100,1 3-44,0 1 16,-8 0 72,2 0 76,-3 3-12,1 0-24,-2 0-80,0 3-112,2-1-16,-1 3-8,2 4-4,-1 1 4,3 4 0,0 3 4,1 2-4,1 2 0,0 1-4,1 2 4,-1-2-8,3 1-4,0-4 4,0 0 8,8-2 0,-1-2-8,6 0-12,-1-2-12,6-1-72,6-2 4,4 0 0,5-3-28,4 0-80,4-2-168,-1-3-184,3-1-204,-3-3-68,-2-1-33,-4-3-51,-5-1 48,-2 0-32</inkml:trace>
  <inkml:trace contextRef="#ctx0" brushRef="#br0">77244 51584 2420,'-4'0'120,"2"0"144,-1 0 152,1-1 116,0-1-20,1 1-96,1-1-116,-1 1-48,1-1-240,0 1-16,0 0 4,6 0 0,2-1 24,3-2-28,6 2 12,5-2-8,2-2-20,5 2-4,4 0-16,1 0-48,0-1-80,2 3-72,-7-1-88,-1 1-88,-3 2-16,-6 0 24,-5 0-124,-4 0-104</inkml:trace>
  <inkml:trace contextRef="#ctx0" brushRef="#br0">77435 51561 2444,'2'0'3841,"-2"5"-3637,-5 6-52,0 2-20,-4 7-16,-1 3-40,-2 6-20,-1 6-12,-3 3-16,3 1-12,-2 0 8,5-3-16,0-1-12,4-5 0,3-6 8,3-2 4,0-6 4,7-2-12,-2-3-8,5-4-28,2-4-24,1-3-84,5 0-96,3-5-80,4-2-96,3-2-12,3-1-21,0-2-39,3 1 16,-5 0-16,0-1-20,-5 2-52,-2 1-112</inkml:trace>
  <inkml:trace contextRef="#ctx0" brushRef="#br0">77579 51345 1572,'0'-8'84,"0"2"132,0 1 140,0-6 3837,0 18-3877,0 0-88,4 4-60,3 0-32,2 4-4,5 4-16,4 3-44,3 4-32,7 6-36,2 3 52,2 4 52,0 9-4,-3 1 32,-4 5-52,-7 4-52,-5 0 20,-13-1-12,0-2-20,-5-1 8,-8-4-12,-2-5-16,-2-4 4,-3-6 8,0-4-16,-2-3 8,3-7-4,1-4 0,2-3 4,-1-5-8,5-3-60,2-1-168,2-2-284,3-1-404</inkml:trace>
  <inkml:trace contextRef="#ctx0" brushRef="#br0">85389 51315 1836,'-4'-2'116,"0"-1"64,2 1 108,-1-1 172,1 0-48,1 2 64,-1-1 0,2 0-84,0 1 328,0-1-459,0 0 371,0 1-476,0 6-156,-5 1 24,0 1 12,0 2-8,-2 2-20,0 3 4,-2 2-8,-2 1 12,2 1-8,-2 1-4,2-1-16,1-1 12,3 0 8,1 1-12,4 0 24,0-1-28,12 1 0,-2-2 16,4 1-16,2-3 16,3-1-16,0-2 20,1-1-8,2-1-4,-3-2 0,1-2-28,-1-2-36,-2-1-136,-1 0-228,0 0-441,-1-2-399</inkml:trace>
  <inkml:trace contextRef="#ctx0" brushRef="#br0">85626 51354 1716,'0'0'148,"-6"0"1632,6-3-1604,0 1-80,7-2 12,3 0 0,3 0 0,2 0 0,4 1-32,1-1-48,4 0-12,1 0 0,2 2-48,-3 0 8,-1 0 16,-3 1-52,-4-1-96,-2 2-320,-2-1-248,-5 1-212</inkml:trace>
  <inkml:trace contextRef="#ctx0" brushRef="#br0">85763 51347 2064,'-6'0'1836,"6"5"-1588,0 1-12,0 1-100,-5 1-40,0 3-8,0 1-24,0 2 36,-1 0-48,1 1-32,0 0 12,-2 0-40,4 2 12,-2-2 24,3-2-28,2 1 8,0-1-8,5-2 20,4 0-12,0-2 8,4-1-8,0-2-32,1 1 20,1-3-4,-1-1 20,-2 0-4,1-2 8,-3-1 0,-1 0-8,1 0-16,-2-4-48,1 1-280,1-3-368,1 1-312,0-4-180</inkml:trace>
  <inkml:trace contextRef="#ctx0" brushRef="#br0">86019 51240 812,'0'-1'1416,"4"1"-1176,-1 0 16,2 5 28,0 0 76,3 1-96,1 2-56,3 0-52,2 4-104,2 2 12,2 3 20,0 2-24,4 4 80,-5 0 36,-2 4-4,-5-1 8,-4 3-52,-6 1-52,0-1-60,-6 0-8,-4 0-24,0-1 20,0-4 20,-2-1-24,-2-3 8,1-2-12,1-3 0,-1-1 4,1-4-8,-2 0 12,-1-1-8,2-1 20,-3-3 4,6-2-16,-1 0-28,4-2 16,0 1-24,1-2-68,3 0-212,1 0-320</inkml:trace>
  <inkml:trace contextRef="#ctx0" brushRef="#br0">75330 59485 2464,'0'0'4497,"-4"0"-4477,1 0 0,0 5 12,-1 2-12,-4 0 0,1 3 0,-2 4-12,0 3-8,-3 1 4,0 5-4,-1 0 4,0 1-4,1 0-4,0 0 12,1-1-8,1-1 4,-1-2 4,3-1-12,1-1 8,2-2-12,0-2 4,2-1-4,3-2 12,0-1-4,0 0-4,3-1-12,4-2-88,1 1-56,1-2-76,3-1-88,0 0 24,2-2-40,3 0-17,0-2-39,-1-1-132,-2 0-72,0 0-76,-1-4-88,-2-1-64</inkml:trace>
  <inkml:trace contextRef="#ctx0" brushRef="#br0">75485 59594 2384,'-4'-1'112,"0"-1"88,2 1 56,-1-1 84,3 1-12,-2 0-20,1 0-28,1 0-76,0 0-92,0-1-72,0 1-20,6 0-24,3-2 0,1 1 20,0-1-28,2-1 20,2 0-28,2 1 12,2 1 12,-1-3 4,2 1-52,0 2-72,1 0-200,-3-1-80,2 0-20,-2 0-8,-2 3 176,-2-2 68,-3 2-16,-5 0-172</inkml:trace>
  <inkml:trace contextRef="#ctx0" brushRef="#br0">75587 59623 832,'4'-2'36,"2"1"72,-1-2 64,-1 2 40,-1-1 16,1 1-4,4-1 2292,-7 2-1864,-1 5-452,0 1 8,0 4-43,-7 2 7,-2 3 16,0 4-68,-4 1-12,1 2-44,-2-1-36,1 1-4,1-3 0,2 0-12,3-3 8,2-2-16,0-3-12,5-1 8,-3-1-8,3-3 12,0-1 8,7-2-24,0-2 8,3 0-16,3-1-36,2 0-48,2 0-36,3-5-36,1 0 28,-1 0 32,-1 0-5,-2 0 29,-2 0 8,-5 1-44,-1 0-196,-4 1-416,-1-1-340</inkml:trace>
  <inkml:trace contextRef="#ctx0" brushRef="#br0">75924 59445 2108,'-4'-1'64,"4"-1"40,-6-2 2256,6 10-2036,0-1 84,0 2-7,0 1-37,0 4-140,0 2-140,0 2-64,0 4-16,0 2 12,0 2-28,3 1 24,4 1-12,0-1-8,5-1 16,-1 0-24,0-3 16,-3 0-4,2-2 16,-3-2-4,-2 0 0,-5-1 0,-6 1 0,-6-2 8,-2 3 4,-5-2 16,-5-1 8,0 0 84,-4 1 8,3-4 16,-1 0 0,6-2-88,3-2-20,2-1-32,3-2-20,7-3-76,-2 1-124,7-1-168,5-2-1437,0 0 977,0 0-124,4 0-40</inkml:trace>
  <inkml:trace contextRef="#ctx0" brushRef="#br0">70855 60745 1028,'1'-4'24,"1"-1"68,-2 0 48,0 1 12,0-1 8,0 0-12,0 1 60,0-6 3329,0 12-3501,0 1 4,0-2-32,0 0-12,0 1 0,0-1 16,3 2-4,-3 0 64,3 4 0,-3-1-4,0 7 0,0-1-44,0 3 0,0 3-8,-4 0-8,0 3-4,2 0-4,2-1 12,0-1-16,0 0 4,4 0 0,2 0-4,-2-2 12,5 0-12,-2-2 12,3-1-16,0-1 16,1-3 4,1-1 60,4-3 24,2-2 44,5-2 28,3-2-32,5 0 12,4-4-40,6 1-20,2-1-16,4 1-8,4 1 8,1 2 8,4 0-16,2 0-16,-1 0-20,4 0-8,0 4-12,0-4 0,0 0-8,-1 0-4,-3 0 16,1-4-8,-2-3-4,0-1-4,-1-3 8,1 0-8,0-3 8,0-1 0,0-2-16,-3-2 8,-1-2-8,-1-2 8,-4-3 4,-1-2 12,-3-1 0,-2-3-20,-1 1 0,-3-1-4,0 1 0,-3 2 12,0 3 4,-2 2-12,-1 3 0,-3 4 0,-1 2 16,-2 2-4,-4 4 8,1 3-4,-3 0-20,-2 1 20,-1 1 0,2 0-12,-1 2-4,1 0-4,4 1 0,-1 0 16,3 1 8,-1 0-16,0 0 12,3 4-16,0 1-12,4 0 16,3 2-12,2 3 0,0 3 24,3 2 4,1 3-8,-1 3 8,0 3-4,-3 1-8,-3 2 4,-4 1 4,-4 0-12,-4 0-4,-5-2 8,-2 1 0,-4-3-4,-4-1 16,-3-3-12,-1-4-12,-1-1 4,0-3 8,0-2 0,0-3 8,0 0 0,0-3-12,0-1-4,0 1 0,0-1 16,0-1-8,0-1 4,0 1 152,0-5-128,0 1-8,0 0-4,0 0-8,0-1-8,0 0 8,0-2-8,0-2 8,0 0-16,0-4 16,0 0-8,2-2 0,1-1 0,3-5-16,1 1 8,3-2-8,3-3 8,4 3 0,2-3 0,1 0 12,3 1-4,0 1-4,-1 1 8,2 1-8,-1 2 12,1 2-12,0 1 0,1 1 8,0 0-12,3 1 8,0 3 0,3 1-8,1 0 4,2 3 0,-2 0 8,2 4-12,-1 1 8,2 0-16,0 0 12,3 6-8,-3 2-8,2-2 20,-2 1-4,1 1 8,2-2 4,-2 1-16,2 0 0,0-1 16,2 2-12,2-1 4,1 3 0,1-2-12,1 2 8,1 2 8,2-1-4,1 2 12,0 1-12,2-2 4,0 2 4,1-1-20,-2 0 4,1-3-52,2 1-24,-3-3 12,1 1 0,-3-4-4,0 0 0,-3-3-24,-1-2 16,-3 0 36,-2-5 12,-3-1 8,-1-4-20,-2 0 12,-1-4 12,-2-3 16,-1 0 16,-2-4-4,-2-3 4,-3-2-28,-3-4 16,-2-1 12,-2-3-24,-1-1 44,-3-2-24,-1 0 0,-4 2 16,-3 3-36,3 0 44,-5 6-28,-1 2 16,0 6 24,0 1-24,0 6 16,-7 1-12,4 2-4,1 3-20,0 1 0,1 1 4,0 1-12,0 1 12,1 0 20,0 0-8</inkml:trace>
  <inkml:trace contextRef="#ctx0" brushRef="#br0">70041 62132 2708,'4'-10'4777,"-8"10"-4581,-4 0-92,-2 0-56,-6 3-32,-6 0-8,-5 1-4,-5 0 20,-2-1-16,0 1 4,-2 1 4,3 0-12,3 2 4,3-3-4,6 1-12,4-2 0,7 0 0,0 1 4,7-4-8,2 2-4,0-2 4,1 7-8,0 3 8,-7 2 24,2 5-8,-2 2 0,0 7 16,0 4-16,-3 4 12,0 2-8,2 0-8,1-2 8,3 0-8,0-2 4,4-4-4,0-2 0,7-5 8,4-4 4,1-3-8,5-3 0,2-6-16,4-1-32,5-4-48,2 0-28,4-9-12,1-2 32,2-1 56,1 0-32,-5-1-56,1 0-100,-5 2-156,-5 2-252,-6-1-473,-4-1-311</inkml:trace>
  <inkml:trace contextRef="#ctx0" brushRef="#br0">69688 62409 2292,'-12'-3'80,"1"0"88,2 2 80,-2-1 52,5 2-64,-1 0-88,4-1-80,6 1-32,0 0 40,-1 0 132,2 0 128,2 3 20,7-3-12,1 0-132,6 0-112,5 0 0,3-5 0,5 0-23,1-1-37,-1-1-24,3 0-28,-6 0-81,-1 1-303,-4 1-456,-2-1-400</inkml:trace>
  <inkml:trace contextRef="#ctx0" brushRef="#br0">70389 62325 2488,'7'-10'116,"-1"1"136,-5-2 216,3-1 104,-3 1-100,-1-3-96,0 0-88,0 0 68,0 0 145,-5 1-9,0 2-132,-1 1-152,0 1-104,1 1 32,0 2 28,-2 3 0,2-1-44,2 2-60,-1 1-24,2 1-12,-2 0-24,2 0 4,-2 8 16,-3 5-12,1 1 12,-4 7 20,0 5-32,-2 5 4,-1 3-8,-1 7-4,2 3 4,-1 0 8,3 1-4,-2 2-4,4-3 16,0 0-8,3-3-12,1-5 12,2-4-12,1-2 20,1-4 20,0-7-16,0-4-40,0-1-144,3-6-228,0-2-328,3-6-2073</inkml:trace>
  <inkml:trace contextRef="#ctx0" brushRef="#br0">70180 62525 3900,'-5'0'120,"1"-4"84,2 0 52,-2 4 24,3-4-120,1 3-80,0-3-68,0 3-20,8 1-20,4 0 32,2 0 0,4 0 4,5 0-16,5-4-128,5 0-332,0 1-212,3-2-272,-2-2-144</inkml:trace>
  <inkml:trace contextRef="#ctx0" brushRef="#br0">70741 62254 3880,'0'-9'180,"0"0"212,0 0 116,-8 2 93,1-1-153,2 2-160,-1 2-100,1 2-80,2 2-32,0 0-36,1 0 0,-1 0 0,-2 5 8,1 1-4,-2 2 4,-4 2-8,-3 4 0,1 5-8,-2 3-12,0 4 24,2 3 4,-5 4 0,5 4-12,0 1-16,1 4-8,2 0 4,0 0 8,0 3-12,3-2 4,1-2-4,2-1 0,3-6-12,0-1-8,5-5-36,0-5-100,2-4-180,1-3-276,0-5-337,2-3-323,0-3-232</inkml:trace>
  <inkml:trace contextRef="#ctx0" brushRef="#br0">70564 62578 3080,'-5'-4'140,"1"2"72,2-1 116,2 1 76,0 0-116,0 1-20,4 0-92,1-1-56,1 1-20,3 0-40,3-1-32,3 0-28,4 2-72,4-2-288,4 0-420,2 1-388</inkml:trace>
  <inkml:trace contextRef="#ctx0" brushRef="#br0">70980 62465 2260,'-1'0'24,"-1"0"196,2 4-144,3-1-8,-3 0-12,4 1 48,-1 0 28,2-2 60,0 0 36,1 0-52,3-1-48,1-1-60,0 0-32,3 0-20,0-6-16,1-2-8,-1 2-8,-1-3-4,-3 3-8,-1-2-84,-3 2-8,0-1 16,-5 1 16,0 2 88,-6 0 32,-3 1-4,-1 2 48,-5-1 36,-1 2 0,-4 0 8,0 10-8,-2-1 4,-2 0-12,2 4 8,3 1 20,1 2-12,3 2 44,1 0-20,4 0-28,5 2-28,-1-2-52,2 1-4,4-1-4,0 0-4,8-2 8,2-2-4,5-3-28,1-1-104,4-3-432,2-2-508</inkml:trace>
  <inkml:trace contextRef="#ctx0" brushRef="#br0">71310 62449 3784,'-6'3'16,"0"1"60,1-1 68,3-1 112,-2 2 28,3 1-44,-3 3-52,2 1-116,0 1-36,-1 1 4,1 3-16,2-1 4,0 2-16,0-1-8,5-2 8,0 0 20,3-2 36,-1-1 44,2-4 97,0 1 67,2-2-16,2-4-36,2 0-92,3-5-80,2-1-16,3-5-16,2-1-36,2-5-20,-3-4-40,1-1-28,-3-4 40,-2-5 0,-5-3 40,-6-6 16,1-1-28,-7-5 28,-3-1 12,0-1 56,0 2 32,-8 1 56,1 6 60,1 5-24,-1 6-20,0 6-76,0 8-76,2 3-32,1 5 4,1 6 12,0 0 0,1 5 12,-1 2 4,-1 6 4,0 4-4,-1 5 4,-1 5 12,-3 5 12,3 4 4,-2 6-12,-3 0-4,3 2-8,-1-1-8,1-1 0,1-3 4,3-2-8,0-8-12,4-2 16,0-5-8,0-6 0,4-5 0,2-3-24,0-4-208,2-4-284,3 0-933,1-8-367</inkml:trace>
  <inkml:trace contextRef="#ctx0" brushRef="#br0">71473 62268 4620,'-20'0'56,"-2"0"44,5 4 24,2-4 68,5 3-12,1-3-16,6 2 245,6-2-257,6 0 56,4 0 24,6 0-80,3 0-24,7-4-80,2-1-32,7-1 8,0-1-44,4 1-124,0 0-216,0-1-456,2 1-581</inkml:trace>
  <inkml:trace contextRef="#ctx0" brushRef="#br0">72441 62291 2860,'0'0'2941,"0"5"-2785,-5-1 12,0 2-60,-2 0-4,-5 2-24,0 1-60,0 3 4,-3-1 0,1 2-12,2-1-4,4 1 4,-1 0-20,5-2 24,2-1 4,2 0-12,0-1 12,10-1-24,0-1 4,2-1-12,2-1 8,2-2 12,1-2-8,4-1 8,-1 0-20,0-8 12,1 1-4,-4-2-16,-2 1-12,-1-2-24,-5-2 4,0-2 12,-6 0 24,-3-1 12,0 1 0,-6-1 8,-4 1 4,-1 1 8,-3 2-4,-2 3 4,-1 3-20,1-1-76,1 3-60,4 3-132,0-2-156,3 2-229,4 0-179,10-3-1328</inkml:trace>
  <inkml:trace contextRef="#ctx0" brushRef="#br0">72660 61995 3316,'8'-23'168,"-3"1"52,-3 4 104,-2 4 56,0 4-132,0 3-44,0 2-104,0 2-24,0 2 72,0 5-100,0 1 160,0 0 89,0 4 79,0 3 36,0 6-128,-7 4-60,2 8-44,0 10 0,1 4 48,0 12-12,2 5-20,-1 6-52,0 6-64,1 3 0,-1 1-8,1 1-32,-2-4-12,-1-5-24,-2-5 16,-1-5 0,0-7 8,1-9 12,-2-7-8,-3-6 56,2-7 52,2-6 20,-2-5-16,0-4-40,-2-8-64,1 0-40,-4-4 0,-1-5-24,-3-2-36,-1-6-28,1-2-72,0-6-48,5-4-4,8-4-8,6-3 8,10-4 36,12 0 24,10-2 32,10 0 44,4 4 16,7 1 28,-2 4 12,0 6 24,-6 4 0,-6 7-12,-7 3 8,-8 3-8,-7 5 20,-7 1-20,-3 2 16,-7 0-4,0 1-56,0 0-100</inkml:trace>
  <inkml:trace contextRef="#ctx0" brushRef="#br0">74373 62019 2860,'1'0'5053,"1"0"-4805,-1 0 52,-1-3-64,0-1-136,0 2 152,-4 1-172,-1 1-36,-1-2 44,-4 0-20,-3 2 8,-6-1 4,-1-1-76,-4 2 0,-5 0-4,-1 0-4,1 0 0,-2 0 4,4 7-4,0-3 4,7 1 4,1 0-4,2-2 0,7-1-4,3 1 0,1-1-4,4 0 4,-1-2 8,6 0-24,-3-3 12,2 3 0,-1 0-4,0 0 8,0 0 0,2 0-12,-3 5-36,0 3 52,0 3 16,0 2-8,0 6-4,0 4 0,-4 4-4,0 5 4,-3 1 4,0 2-8,0 1 8,1-1-12,-3-1 12,3-2 0,-1-2-8,2-4 4,-1-4-16,4-3 12,-2-4-4,3-3 8,1-3 0,6-4-8,3-2 4,4-2-12,5-1 4,6 0-60,5-5-84,3 0-80,3 0-84,-1 0-48,-4 1-44,-4-2-84,-6 2-268,-5 0-537</inkml:trace>
  <inkml:trace contextRef="#ctx0" brushRef="#br0">73954 62337 1360,'3'0'3956,"5"0"-3820,2 0 41,1 0 3,6 0-60,4 0-52,2-2-60,5-2-8,0 2 0,1-1 12,0 1 4,-1-1 0,-4-1-8,-3 2-8,-3 0 0,-2 0-4,-5 1 12,1 0-8,-5-1 24,0 2 20,-4 0 12,-1 0-4,1 0-8</inkml:trace>
  <inkml:trace contextRef="#ctx0" brushRef="#br0">74693 61855 2236,'-2'0'84,"-1"0"68,2-3 68,1 1 36,0-1-52,6-6 3257,-9 9-3473,3-1 4,0-1 20,0-1-8,-3 1 4,3 2 8,0-2-12,0-1-8,0 3 120,-6 0-100,3 0-24,-2 0-4,0 0 20,-3 3-8,0 2 0,-3-1 4,-1 2-20,-1 1 4,-1 0 12,-1 4-4,1-1 0,2 2-4,0 2 0,0-1 4,2 1-8,4 0-8,1 0-16,3-2-36,2-2-24,0-1 8,0-3 12,7-2 40,-1-3 32,4-1 4,2 0 8,0-5-24,4-1 24,2-1-40,2-1-48,1-3-20,2 1-52,-1-2 44,0 0 36,-3-2 40,-2 0 28,-2-1-8,-1-1 8,-6 2 4,-1 0-4,-5 1-4,1 2-8,-3 0 4,0 2 20,0 2-4,0 2 12,0 0 0,0 3-24,0 1 20,-3 1-44,3 3 48,0 2-8,0 2-12,0 2 32,0 4 0,0 1 8,0 5 0,0 0-32,0 5-4,0-2 8,0 2 4,0 1 16,0-3-16,3-1-24,1 1-132,1-3-189,3-2-219,-1-1-276,1-2-204</inkml:trace>
  <inkml:trace contextRef="#ctx0" brushRef="#br0">75072 62344 2784,'-3'-4'128,"-1"1"156,1-6 3105,3 16-3381,0 0 4,0 1 0,0 3 4,0 1-16,0 3 8,0 3 0,0 2-4,0 3 0,7 1 8,1 0-4,1 2 4,3 1 12,0 1-8,1-3 8,-1-2 0,0-2-16,3 0 0,-3-4-48,-1-2-168,-1-2-260,-1-3-325,-3-2-299,0-3-88,-2-3 24</inkml:trace>
  <inkml:trace contextRef="#ctx0" brushRef="#br0">75160 62528 2600,'0'0'780,"-3"0"-408,-2 0-160,1 0-44,-1 0-60,-1 0 52,-1 0 44,0 6-24,-5-2 12,0 3 64,-1 0 17,-3 3 3,0 4-32,-1 1-112,-4 2-60,2 1-44,0 3-8,0-1-8,3 0 8,3-5-4,-1-1-24,4-1 12,5-3 0,0-1-92,2-3-204,3-1-305,0-1-375,5-1-200,1-2-68</inkml:trace>
  <inkml:trace contextRef="#ctx0" brushRef="#br0">68536 63751 3780,'4'-4'2449,"-12"9"-2021,-3 1-104,-1 3-72,-5 4-88,-2 3-36,-4 5-28,-3 3-20,-1 2-24,-2 5-12,2 2-4,1-1-24,5 1-4,2 0-16,7-2 0,2-4 8,10-3 4,0-3 8,5-2-12,6-5 12,5-5-8,6-3-8,5-6 0,7 0-44,4-10-68,4 0-84,2-4-184,3-3-140,-1-2-348,-2 0-245,-4 0-203,-5 1-60</inkml:trace>
  <inkml:trace contextRef="#ctx0" brushRef="#br0">68829 63677 1644,'3'-8'88,"-2"3"80,0-1 88,1 2 108,0 2-40,1 0-60,-2 2-24,0 0 460,0 8-136,-1 1-4,0 5-119,0 5-101,0 1-92,-3 8-56,-2 0 4,1 5-100,1 0-52,0-1 8,-1-1-28,-1-2 20,2-4-12,1-2-20,-1 0 44,0-5 0,3-2 8,-2-2-4,2-4-8,0-3-4,0 0 24,0-4 8,0-1-24,0 0 72,0-7-124,0-1-20,8-2-20,-1-4-68,5-2-100,1-3-20,4-4-20,3-1 72,-1-3 68,5 0 40,-1 1 36,-2 3-8,1 2 32,-3 4-24,-1 3 4,-4 3 12,-3 4 32,-5 5 92,0 0 44,-6 13 40,0 4-24,0 3-40,-6 4-44,2 2-52,-1 4-8,2-2-20,-2 0 0,2-4 8,2 0-12,0-5 20,1-4-76,0-2-140,0-3-316,0-1-456,0-5-545</inkml:trace>
  <inkml:trace contextRef="#ctx0" brushRef="#br0">69227 63943 4604,'0'-8'88,"-5"2"100,0 0 76,3 0 105,-1 1-33,2 0-52,1 1-84,0 1-96,0 1-64,9-1-52,2 1 16,1-1-12,2 1 4,2 0 4,1 2-4,-2 0 8,2 6 8,-5 1 0,0 3 0,-2 2 0,-3 4 0,-2 1 8,0-1-8,-2 1-8,0 1-8,-1-1 0,-2-2 4,0-3 0,0 1 8,-5-2 4,0 0 16,0-3 24,-2 0 24,0-4 28,1 2-8,-1-2-12,1-3-16,0-1-20,1 0-8,1-4-8,1-3-36,3 1-52,0-5-28,4-3-28,4-1-28,1-2-24,4-1-120,4-1-156,4 0-101,-1 0-251,2 1-216</inkml:trace>
  <inkml:trace contextRef="#ctx0" brushRef="#br0">69554 63856 3668,'0'0'596,"0"5"-176,0 1 88,0 0 17,0 1-113,0 4-80,0 1-140,0 0-40,0 2-60,0 1-12,0 1-4,0-1-60,0 2 32,0-2-12,0 1-20,0 0 12,0-2-48,0-2-124,0 0-308,0-3-436,0-3-509,4-1-215</inkml:trace>
  <inkml:trace contextRef="#ctx0" brushRef="#br0">69601 63748 5733,'-4'-14'20,"0"4"-16,2 2 48,-1 0 68,3 2-12,0 2 4,0 1-84,6 3-2169</inkml:trace>
  <inkml:trace contextRef="#ctx0" brushRef="#br0">69958 63980 2188,'0'-7'80,"0"-1"196,0-1 128,5-1 136,-1 1 48,-2 1-96,1-1-56,-3 0-12,0 1 5,0 2 15,0 2-36,-5 0-144,0 3-112,-4 0-108,1 1-32,-5 0 32,-3 6-4,-1-1 0,-3 2-8,3 0-8,-1 1-20,1-1-16,5 1-24,0-1-20,6 2-8,1 0-4,5 0 24,0 1-8,0 0 20,5 2-16,2-1-4,0 0 4,2 2-20,-2 0-4,4-2 8,-2 1 0,-1-1 0,4-1 32,-2-1 8,0 0 8,-3-1 28,0 1-16,-2 0 8,-2-4-12,-1 3 4,-2-2 0,0 0-16,0 1 60,-5-1 12,-2-1 100,0 2 8,-4-1-36,-2 0-44,-3 0-152,-3 2-68,-3 0-296,0-2-509,4-1-651</inkml:trace>
  <inkml:trace contextRef="#ctx0" brushRef="#br0">70273 63653 4564,'-2'-4'40,"-2"0"96,3 2 108,-1-1 128,1 1 381,0 2-333,0 6-172,0 5 28,-4 6 36,0 6-56,-3 6-104,-1 4-68,1 3-16,-4 4-24,0 2-20,0-2 4,2-4-24,2-2 0,1-4-4,2-4 4,1-4-12,0-5-56,2-3-76,0-3-204,1-3-148,1-3-228,-1-3-117,-4-8-1599,0-2 1960,0 1 328,-3-1 260,-1-2 128,-4 1 48,1 2 20,-2 0-60,4 2-40,-2 0-44,4 3-64,3 0-80,1 2-12,9 0-12,4 0 16,2 0-48,7-2-264,2-1-248,7 1-212,5-1-80,9-4 188,3 0 184</inkml:trace>
  <inkml:trace contextRef="#ctx0" brushRef="#br0">70610 63947 1944,'23'-5'352,"-5"2"220,-8 1 2109,-21 2-2265,-1 5-76,2-1-56,0 1-40,-4 2-80,2-1-32,0 3-64,-3 2-28,3 2-4,1 1 0,0 1-16,3 1 4,0 1-16,4 1 12,4-2-8,0-2 0,7-2-8,3 0-12,2-5-4,-1-2-8,2-1 8,-1-4-20,1 0-28,0-10-8,3 0 4,-1-1 20,-1-1 28,1-3 20,-1 1 0,-3 0 12,-4-2 12,-2 1 32,-5 1 48,0 0-8,-12 3-12,-1 0-84,-3 4-176,1 1-196,0 0-608,2 5-573</inkml:trace>
  <inkml:trace contextRef="#ctx0" brushRef="#br0">71053 63776 5769,'0'-18'200,"0"3"108,-6 1 180,2 2 56,-1-1-68,2 3 20,-3 4-128,4 0-24,-1 4-136,1 0-112,2 1-52,-1 1-16,-1 0 8,2 4-36,-2 3-4,-1 3 12,1 5 12,-1 5-8,0 7 8,-2 6-4,0 6-12,-1 8 44,1 5 4,0 6 16,-2 2 4,1 2-32,-1 1-20,-5-3-12,4-2 0,-4-3-4,2-7 4,-2-6-4,1-10 0,1-8 4,4-5 4,0-5 0,1-7 0,2-2 4,1-5-8,1 0 4,0 0-8,-3-7-32,2-1-28,-2-3-64,1-6-76,0-2-56,-1-5-92,4-4-60,0-5-72,7-4-140,7-2-108,4-1-172,6-1-165,8-1 5,5 1 96,6-1 228,2 1 320,3 2 216,0 1 172,-3 1 172,-6 4 236,-2-2 188,-8 3 252,-5 0 136,-9 3-128,-4 2-179,-5-1-181,-6 4-204,0 3 40,-6 0 76,-1 4-24,-2 3 12,2 3-76,-1 2-96,0 3-60,1 2-60,-1 4-48,2 0 8,4 0-16,0 0-12,2 5 20,0-1 0,0 2 28,0 3 8,0 5 4,0 6 16,0 7-28,-8 8 8,3 6 12,-1 7 4,-1 7 36,2 4 28,0 4-32,2 2-8,2 0-48,1-1-40,0-2-4,0-3-16,6-4 0,-2-6 4,0-6 0,-1-9-4,2-5 12,-2-8-8,-1-5 4,0-5 16,-2-5-8,0-3 40,0-11-60,-7-3-4,1-6-4,1-3-56,0-4-104,-1-2-84,3-4-140,3-2-96,7-1-212,3-1-188,8 1-344,6 1-257,8 1-31</inkml:trace>
  <inkml:trace contextRef="#ctx0" brushRef="#br0">71836 63883 4616,'10'-20'132,"-10"4"212,0 3 125,-9 5 107,-5 2-36,-2 2-136,-2 2-68,-2 2-76,2 0-92,4 0-68,1 0-48,4 3-28,3-3-16,2 3 16,2-1 16,1 1 112,-2 1 60,-1 1 44,-1 6 44,-5 4-68,-1 4-56,-4 4-52,-1 4-80,0 2-40,2 0 8,4 2-4,2-1 0,8-5-4,0-1-24,8-5-84,2-3-124,3-5-312,0-3-364,2-8-780,2 0-473</inkml:trace>
  <inkml:trace contextRef="#ctx0" brushRef="#br0">72133 63430 5557,'0'-15'48,"0"3"0,-5 3 8,0 3 84,5 1 76,0 0 120,-3 1 1452,3 10-1440,0 7 68,-5 7 56,-5 10-84,1 10-156,-1 9-108,-3 6-60,1 10-40,-1 2 4,-1-1-20,4-1-8,1-7 4,-1-7-4,5-4-116,-2-7-192,3-9-348,1-5-476,3-7-940</inkml:trace>
  <inkml:trace contextRef="#ctx0" brushRef="#br0">71700 63975 1808,'2'0'44,"-2"3"472,0-2-344,1-1-20,-1 1 96,5-1-236,2 0 8,5-3 4,2-1-32,2-1 12,5 0-36,1 0-28,1-3-20,1 0-56,0 1-28,-2-2-44,-2 0-92,-3 1-132</inkml:trace>
  <inkml:trace contextRef="#ctx0" brushRef="#br0">73309 63838 4676,'-7'-6'100,"0"3"140,-3 0 92,-3 0 169,-4 2-45,0 1-60,-4 0-80,-1 0-128,-1 6-28,-1 0-60,3 0 4,2-1-40,3 1-32,1 0-16,3 1-20,3-1 0,2 0-12,2 1 12,5 0 8,0 1 0,0 2 16,7 1-8,5 2 4,2 1 0,3 2-16,3 1-4,2 0-12,2 1-40,1-2-44,-1 0-12,-2-2-8,-3-2 48,-2-2 28,-4-1 28,-2-1 28,-3-3 4,-5-1 52,-3-2 8,0 1 20,0-2 4,-10-1-28,-2 0-8,-1 0 0,-6 0-20,-1 0-12,-3 0 0,-2 0-40,-1 0-44,3 4-124,2-4-264,4 2-304,3 2-385,5-4-203</inkml:trace>
  <inkml:trace contextRef="#ctx0" brushRef="#br0">73402 63965 4072,'11'-9'124,"-3"3"112,-2 2 16,-4 2 24,1 0-144,-2 2-92,-1 7-56,0 0 24,-6 2 0,6 3 12,0 0 12,0 1-28,0 0 0,0 1-20,6-2 0,1-2 24,3-2 0,0-2 0,2-2 4,-2-4-24,2 0 16,-2 0-4,0-5-16,0-1 32,-1-3-16,-1-3 0,1 0 28,-2-1 56,1 0 153,-1 1 119,-1 0 104,-2 4-36,-2 0-108,-1 4-76,2 0-108,-3 3 52,-5 9-168,2 3 0,-2 2-20,0 2 12,2 5-4,1 3 0,0 1 28,1 4 68,-1 4 88,2 0 56,-4 2-4,0 3-80,-1 1-80,-2 1-60,-2 0-4,-4-3-8,1 0-12,0-4 20,0-4-28,3-4 4,1-5 8,0-3-12,3-5 32,1-3 36,2-3 40,-1-1 60,1-4-8,-2 0-40,-1 0-44,-4-8-68,-1-1 0,-2-2 0,-3-3-8,-1-4-72,-1-2-148,1-5-224,7-4-260,9-4-432,0-5-357,18-3-231</inkml:trace>
  <inkml:trace contextRef="#ctx0" brushRef="#br0">73827 63904 3240,'0'-8'2829,"0"14"-2617,0 0 20,0 7-4,0 0-68,0 5-76,-6 2-40,1 3-12,0 1-4,1 1-4,1-3 0,-2-1-4,1-4 12,-1-3-8,3-2 28,1-5 20,-1-2-20,0-1-16,2-13-136,7-1 32,1-2-64,1-4-24,2-3-16,3-3 4,2-2 48,1-1 32,-2 0 56,0 1 16,-1 5-4,-2 4 8,-2 2-24,-4 4 0,0 3 28,-2 6 12,-2 0 20,1 9 16,-2 1-8,0 4 4,1 1-12,-1 2-16,1 2 12,0 0-16,-1-1 8,0-2-8,1-3 0,-1-3 52,0-2 4,-1-3 48,0-3 0,1 0 56,1-2-132,0-7 0,1 0-28,2-3 0,1-3-4,3-3-32,1-1 4,4-4 4,0 0-32,4 1-16,-1 3-52,0-1-36,-2 5 12,0 2 40,-1 6 64,-2 0 36,-4 5 24,0 0-12,-3 7-4,-1 1 40,-3 3 12,-1 3 16,0 3 20,0 0-36,-6 2 0,-1-2-4,2 2-8,-1-3-4,2-2-16,1-4 0,-1-1 44,1-4 44,3-1-8,0-2 12,0 0 12</inkml:trace>
  <inkml:trace contextRef="#ctx0" brushRef="#br0">74307 63655 2628,'7'-17'56,"-2"0"76,-2 4 120,1 2 160,1 2 92,-2 4-28,-2 3-116,0 1-160,1 1-76,-1 0 44,0 6 85,2 4 79,-2 4 16,0 6-56,-1 4-28,0 5-44,0 5-52,-7 4-12,-1 3-32,-1-2-36,0-1-40,1-3 12,-1-2 0,1-5 12,3-5 44,-2-4 28,0-5 16,4-3 0,1-5-32,-1 0-52,1-6-24,2-6-52,5 0-4,5-3 0,2-2 0,3-3-60,4-3-52,5-1-12,4-2-12,3 3 56,2 0 32,0 3 12,3 3 12,-4 3 0,0 2 8,-5 3-12,-5 3 8,-3 0-12,-4 0 24,-7 9 16,-4 0-4,-4 1 12,0 2-8,-11-2 12,-1 4 24,-2 0 16,0-2 8,-5 0 16,-1-2 36,2-1 0,-5-2 4,2 0 0,0-2-60,-1-3-28,4 1-72,2-1-148,3 0-276,4-2-368,4 0-688</inkml:trace>
  <inkml:trace contextRef="#ctx0" brushRef="#br0">74876 63840 3868,'-10'0'252,"-1"0"220,2 0 228,0 0 85,1 0-201,-2 0-188,-1 0-204,1 7-76,0 1-68,-3 1-36,1 2-8,0 2-4,3 0 8,-1 1 8,5 0-8,5-2-16,0-2 4,0-2-12,5 0-44,3-5-144,3-3-188,6 0-144,3 0-124,0-7 67,6 0 189,1-2 112,0-3 188,-4 2 176,0-2 88,-6 1 188,-6 0 176,-4-1 5,-7 2-5,-7-1-124,-1 3-148,-6 0-92,-4 2-56,-4 1-36,0 3-60,-2 1-4,2-1-116,4 2-132,4 0-348,3 0-365</inkml:trace>
  <inkml:trace contextRef="#ctx0" brushRef="#br0">75091 63641 7189,'0'-20'112,"0"3"80,0 2 72,-7 1 40,-2 2-40,1 2-32,2 2-40,2 3-44,2 2-64,2 1-44,0 2-16,0 6-28,0 4 32,0 6 16,0 4 8,0 6 4,0 8-12,-6 8 0,-1 5-16,2 1-16,-4 2 4,1 0-16,-2-3 4,1-2-4,3-7 4,1-5-12,0-7-68,4-3-88,0-6-240,-1-7-312,2-3-672</inkml:trace>
  <inkml:trace contextRef="#ctx0" brushRef="#br0">75953 63793 2856,'6'-6'148,"-1"1"236,1 1 228,6-3 3641,-12 12-4141,0 1 0,0 4-8,0 3-40,0 2-16,0 2-36,0 2-8,0 2-8,0-1 4,0-1-8,0-3-84,0-2-188,0-4-276,-5-1-520,5-2-509</inkml:trace>
  <inkml:trace contextRef="#ctx0" brushRef="#br0">76040 63550 4648,'0'-25'16,"-7"4"20,3 3-4,2 5 20,2 3-20,-4 3 4,4 3-12,6 4-936,1 0-296</inkml:trace>
  <inkml:trace contextRef="#ctx0" brushRef="#br0">76250 63714 5200,'7'-5'-16,"0"1"4,-2 3 20,0-1 0,-2 2 361,-3 8-161,0 2-8,0 4-132,-5 2-52,0 1-20,0 1 4,-2 1 4,4-1 12,-1-3 60,0-2 116,-1-3 92,2-3 48,0-2-12,3-2-96,-2-3-28,2-4-188,0-3-16,5-2-20,3-3 28,0-3-16,2-4-16,2-1-28,3-3-52,2-1 8,0 0 28,0 1 44,1 2 28,1 2 4,-4 3-12,0 2-24,1 5 0,-4 2 0,1 7 4,-1 0 24,0 0 12,-4 7 20,1 3 0,-1 3 0,-1 2 12,-2 2-20,0 4 0,-3-1 0,0 1-20,-2 1 8,0-2 8,0-1-116,0-1-292,-4-2-608,4-4-533</inkml:trace>
  <inkml:trace contextRef="#ctx0" brushRef="#br0">77252 63318 6081,'1'-13'76,"-1"4"80,0 2 100,0 1 84,-5 2-56,0 1-48,-1 3-64,-5 7-48,-3 5 28,-8 3 8,0 5 20,-5 6-44,1 4-48,-3 4-36,7 3-52,4 3 16,6-1 0,12 0 8,0-1-8,7-2-4,7-5-4,6-3-24,1-4 16,5-5-12,-3-4-8,2-5-44,-1-3-52,-1-7-28,-1 0-32,-4 0 52,1-5 36,-5-3 44,1-1 32,-5-2 20,-3-2 8,-2 0 4,-5-1 24,0-1 20,0 0 28,-8 0 12,-3 0 28,-4 1 20,2 0-28,-2 3-28,-2 1-44,5 2-56,0 3-20,2 0-20,5 4-40,5-2-64,0 2-96,12 0-188,6 1-176,9-2-184,5 1-113,9 1 101,3 0 192,3 0 240,-2 0 248,-5 0 220,-6 0 284,-6 0 208,-9 0 68,-8 0-43,-11 4-205,0-2-80,-9 1-28,-2 1-44,0-2-56,-2 1-128,2 0-48,3 4 20,-1 2 20,1 3 32,-1 4-12,1 3-8,0 2-12,-2 3-12,0 1-16,1 1-12,-1-2-16,1-2-4,4-3-28,0-2-176,0-2-328,0-4-620,5-3-537</inkml:trace>
  <inkml:trace contextRef="#ctx0" brushRef="#br0">77792 63370 5761,'6'-9'112,"-3"1"100,-1 0 96,0 2 116,-1 0-48,1 2-64,0 3-68,0 1-108,-1 0-36,-1 5 0,0 3 0,0 4 20,-7 6-32,-1 5-36,-2 3-28,-1 5-20,0 3 0,-1 2 4,-1-1-8,2-2 4,-1-2 4,2-6-4,0-3 4,2-4-4,2-3-4,1-3-4,0-5 8,2-2 8,1-2 100,2-10-108,0 0-16,3-3 8,2-4-12,1-5 12,1-6 4,1-4-8,4-5-4,0-4-16,1-4-16,3-3 4,0 1 28,0-1-4,2 2 20,2 4-8,-3 5-12,6 4 8,0 4 0,3 8 8,5 4-8,-1 6 4,7 8 0,-2 0-4,-1 5-12,0 4-8,-4 6-12,-6 3 12,-5 2 20,-6 4 16,-13 1 0,0 0-4,-8 2-4,-9 0 8,-7-2 24,-2-1 12,-7-1 24,1-2 36,-3-2 12,0-3 48,3-3 0,0-2 16,5-2-12,5-1-52,2-5-32,3 0-56,5-2-24,3 1-8,3 0-12,6 2-8,0 1 12,11 2 12,5 4 12,7 0 8,9 3-12,9 2-12,5 1-8,7-1 0,1-1 8,1-1 4,-2-1 4,-6-4 0,-9 1 0,-8-4 0,-6-1 8,-7-2 8,-5 0 4,-7-1 4,-3-2-16,-8 0-1408,-4 0-304,1 0-517</inkml:trace>
  <inkml:trace contextRef="#ctx0" brushRef="#br0">68353 64969 3636,'0'-4'192,"0"0"164,0 2 128,0-6 2909,0 13-3229,0 4 32,0 5 20,0 6-16,0 7-96,0 7-44,0 7-20,0 4-12,0 4-12,0 2-4,0-1-4,5 0-4,2-6 0,2-4-8,-1-5-4,0-5 8,-1-7 4,0-4 0,-2-5 8,0-4-20,0-3 4,-5-7 0,3 0-8,-1-5-12,0-4 4,0-5-4,3-3 0,2-6-24,-1-4-4,4-5-4,2-3-20,4-3 24,0-1 4,1 3 8,1 1 36,0 8 4,-3 1 0,0 6 4,-4 6-8,-4 5 4,-1 9 8,-6 5 8,0 5-12,0 6 4,0 3 4,0 3-12,0 4 4,4 0 0,2 2-12,1-2 4,1 0 8,1-5 0,3 1-8,-3-3 0,0-3 0,1-2-8,0-3 12,-2-2-8,-1-2 4,-1-4-16,2-3-48,-2 0-4,4-9-40,-2-1 16,6-6 40,-2-2 20,0-7 32,-3-5 20,-3-7 8,-6-5 8,0-6 28,-9-4 40,-2-1 132,-5-1 20,-4 2-24,1 4-48,1 8-152,-1 5-24,5 10-16,1 7-36,5 6-112,3 3-164,0 5-196,2 4-368</inkml:trace>
  <inkml:trace contextRef="#ctx0" brushRef="#br0">69039 65208 4608,'0'-2'100,"-3"2"252,3 5-132,0 2 5,0 0-41,3 1-52,0 0-88,2 1-16,0 1-12,1 0-8,-1 1 0,0-3-12,3-2-4,-2-1 20,0-2 4,1-2-16,1-1 20,-1 0-24,0-6-4,2-2 8,-1 1 12,-1-3 24,-4-2 36,2 0 40,-5-1 16,0 0 64,0 1 8,-10 1-12,0 3-60,-4 1-80,2 7-28,-4 0-20,0 0 16,-1 10 12,0 3 4,1 2-4,0 2 0,4 0-16,2 2-12,3 2 4,3-1 8,4 1-4,0-2 0,5-2-8,1-1-12,4-1 8,2-1-4,2-4-16,0-1-52,4-4-116,1-5-88,-1 0-104,4 0-124,-3-10-117,4-2-151,0-2-80,0-3 4,2-2 140,0-2 244,0-1 196,0 0 172,-1 1 152,-7 2 84,-1 0 204,-3 4 200,-6 1 32,-2 2 20,-5 1-48,0 4-88,0-1-4,0 3-32,0 1-75,0 3-65,-4-3-64,-2 4 1692,4 0-1088,-1 0-416,2 0-352,0 7 4,-2 3-4,1 4 0,-2 3-12,-1 2-36,0 5 12,-1 0-12,-2 2-12,0 0-40,3-2-140,-2-5-240,4 0-244,0-2-360,3-5-428</inkml:trace>
  <inkml:trace contextRef="#ctx0" brushRef="#br0">69358 64935 6121,'-3'-18'72,"-1"5"48,3 2 0,0 2 4,1 1-72,0 3-68,0 3-64</inkml:trace>
  <inkml:trace contextRef="#ctx0" brushRef="#br0">69759 64931 5669,'0'-4'120,"0"-1"100,0 2 108,-11-3 2340,11 14-2288,0 4-16,-6 6-52,-4 7-132,-2 6-84,-2 6-60,-1 4-24,-2 3-8,4 1-4,0-4 16,3-1 0,4-6-8,6-4 0,0-6-24,0-5-4,9-4 4,2-3-8,1-5-68,5-3-172,4-4-224,4-5-176,3-3-192,1-2 4,3-3-24,-1-1-173,-2-3-83,-4-1-164</inkml:trace>
  <inkml:trace contextRef="#ctx0" brushRef="#br0">69625 65177 4896,'-20'4'24,"6"0"-4,2-1 60,7-3 1141,14 0-953,2-5-136,5-3-92,2 3-28,8-3-16,3-1-100,6-1-304,6 0-565,2 0-455</inkml:trace>
  <inkml:trace contextRef="#ctx0" brushRef="#br0">70114 65296 6185,'-8'-9'84,"3"-1"96,-2 0 64,1 0 68,1-1-12,0 3-76,1 0-48,2 2-68,2 1-80,0-1-12,5 1-32,1 1 8,4-3 4,3 2 4,4-1 16,2 0-16,3 1 0,1 1-4,-1 1 0,-2 3 8,-2 0 0,-4 0 4,-4 7 8,-5 4 8,-5 0 12,0 3 20,-10 0 20,-1 1 12,-5 2 32,2-1 8,-2-1-12,-2-2-16,2-2-40,1-1-32,3 1-16,3-3-12,2 2-4,7 1-8,0 0 8,6 2-4,3 2 4,6 0-4,3 2 4,3 0 0,-1 0 4,4 2 4,-2 0-4,2 0 8,-2 2-4,-7-1 4,-5 0 4,-2 2 4,-8-1-8,0 0 0,-9 0 28,-3-3 56,-3 0 116,-2-1 112,-5-3 4,1-3-40,-3-2-44,1-4-76,-3 1-12,1-2-20,-1-1-68,3-2-36,3-1-36,2 0-24,5 0-64,3 0-100,6-8-132,4-2-44,6-5-36,5-4 12,6-4 12,5-6-136,3-5-40,4-4-108,3-1-128,4 1-49,-1 0-235,1 1-116</inkml:trace>
  <inkml:trace contextRef="#ctx0" brushRef="#br0">70576 65215 3884,'0'-4'1661,"0"3"-1233,0 4-424,0 2 4,0-2-20,0 2 4,0-2 24,0 2-8,0-1 4,0-1-20,0 1-12,0-3-4,0 1 4,5-2-4,0 0-20,1 0-52,1-7-32,-2 0-12,4-1 35,-4-2 37,0 0 52,-2 1 108,-1 0 41,-2 2 31,0 1-4,-7 1-80,-1 1-32,-3 2 32,-2 2 28,0 0 44,-3 0-4,-1 8-32,1 0-28,0 0-20,1 5 12,3 2 40,2 3-20,2 1-4,3 1-48,1 0-40,4 2 4,0-1-12,0 0 12,10-5-20,2-2-36,1-3-152,3-2-244,2-3-344,-1-6-333,4 0-191,1-8-28</inkml:trace>
  <inkml:trace contextRef="#ctx0" brushRef="#br0">70786 65139 3980,'1'-5'1088,"-6"10"-667,0 1 23,-1 1 0,0 3-100,-2 3-60,-1 0-96,-1 6-68,3 0-36,-3 0-12,2 0-36,1-2-28,0 0 0,2-3-24,2 0 20,2-4-8,1-5-8,0 0 0,0-1-28,6-4-52,4 0-68,2-7-28,1-2-16,3-4 52,3-1 52,2-2 40,1-1 24,2-2 0,-4 0 32,0 2 4,-2 3-12,-2 3 12,-2 2-4,-2 4 0,-2 0 32,-2 5 4,-2 0 52,-2 8 36,0 1 0,-1 6-16,0 0-44,-1 3-52,2 1-8,0 1 4,0 1-8,0-2-20,1-2-240,1-3-264,0-5-389,-1 0-367</inkml:trace>
  <inkml:trace contextRef="#ctx0" brushRef="#br0">71228 64940 5661,'6'-21'84,"0"5"112,-3 3 84,0 6 92,1 0-40,-2 4-80,-1 0-76,0 3-84,2 0 0,-3 8-28,0 4 0,0 3 12,0 7 12,-7 2 4,0 1 12,1 6 4,0-1-28,-3 2-24,1-3-16,1-3-8,-1-3-12,2-4 4,1-4 24,0-3 8,2-5 28,1-2 16,1-2-24,-1-3 20,2-4-84,0-2-28,8-3-8,3-1-64,7-4-72,3-3-68,6 0-28,4-1 32,4 0 88,4 3 68,-3 3 28,1 4 32,-5 8-16,-6 0 24,-7 6 8,-9 7-4,-10 4 12,0 5 12,-5 2 8,-8 4 4,-2 1 0,-2-1-20,0-2-20,0-3 12,4-3 36,3-3 72,-3-2 28,4-5-4,2-3-44,-2-2-76,-1-2-24,0 0-12,0-3-52,0 0-216,1-5-340,3 1-396,2-1-305,4-3-115,5-2-16</inkml:trace>
  <inkml:trace contextRef="#ctx0" brushRef="#br0">71771 65085 5072,'8'-5'164,"-8"1"437,-8 4-173,-2 0-48,-2 0-12,0 5-48,-1 2-40,1 0-60,2 0-48,-1 2-36,0 3-8,2 0-64,1 2-4,-1 1-28,3 1-16,0 0-8,2 1-8,4-3-24,0-1-12,0-3 12,10-2-40,1-4-64,3-4-20,3 0-16,0-5 40,3-3 84,2-2 28,-2-2 12,1 1 8,-6-3 4,0 0 8,-3 1 16,-3-3 8,-3 2-12,-2 1 20,-4 0 32,0 0 8,-7 2 8,-1 1-24,-4 3-48,-2 2-24,0 5-4,-1 0-116,0 5-256,1 2-320,3 2-500,4 2-373</inkml:trace>
  <inkml:trace contextRef="#ctx0" brushRef="#br0">72295 65132 6233,'-10'-7'136,"-2"1"96,-2 1 80,1 0 40,2 0-108,-1 1-76,1-1-52,0 5-16,6-1 20,-2 1 60,0 0 60,-2 0 28,-1 6 4,-3 1-48,-2 2-52,-3 1-40,-3 2-44,-1 2-32,1 4-28,0-1-20,2 4-8,2-3-4,5 1-12,5 0 0,7-2 12,0-3 0,11-2-8,4-3-24,4-3-84,4-3-72,3 1-88,2-4-104,-2 0-124,-1-5-232,-2-2-300,-3-2-257,-2-2-263</inkml:trace>
  <inkml:trace contextRef="#ctx0" brushRef="#br0">72015 64936 2100,'-7'9'48,"1"0"68,0 0 152,6-3 164,0 0 116,0-4 36,6-2-60,0 0-112,2 0-120,1 0-63,3-7-117,0 0-28,3-2-60,2-1-36,1-2 16,1-2-28,1 0 28,1-1 0,-1 1 4,-1-1 8,-1 1-24,-4 4-12,-1 0-4,-4 2 24,-2 2 8,-2 2 16,-3 4 8,1 0 0,-1 0 16,0 0-20,1 5 16,0 0-8,1 3-28,1-2 20,1 1-20,-1 0-32,1 1-120,2-1-261,1-2-451,-1 1-384</inkml:trace>
  <inkml:trace contextRef="#ctx0" brushRef="#br0">73680 65253 4704,'8'-12'188,"-1"3"144,-1-1 145,-6 4 111,0 0-8,0 0 8,0 1-28,0 0-16,0 2-92,0-1 520,-6 4-892,-3 5-32,-2 3-12,-4 2 20,-4 4-12,-1 1-12,-4 4-12,2 1-16,-1 2 4,5-1-12,5-1-12,3 1 8,6-1-8,4-1-28,7-1-72,1-2-112,6-1-120,3-2-60,6-1-56,3-4-148,5-3-140,2-5-316,3 0-329,4-9-251</inkml:trace>
  <inkml:trace contextRef="#ctx0" brushRef="#br0">74126 65219 4076,'1'-6'140,"-1"3"904,-7 3-643,0 0-17,-3 6-4,-1 0-16,-3 4-36,-1-1-80,-2 3-124,4-1-56,-2 1-64,4-1 4,2-1-8,5 1 4,4 0-8,0-3-4,6 0-4,4 0-8,3-2-4,2-1-4,1-1-4,4-4-24,0 0-116,0 0-112,2-5-44,-4 0-4,-2-2 140,-1 0 104,-2-2 68,-4-1 140,-4 0 84,-5 0-12,0-2 4,-8-1-96,-2 1-52,-5 0 20,1 2-8,-2 1-12,0 3-44,0 1-28,7 2-16,0 0-12,5 1-40,9 2-368,7 0 116,3 0 20,2 0 79,2 0 149,2 0 44,-1 3 20,-2 1 16,-4-1 12,-2 0 24,-2 2 24,-5 1 8,0 1 28,-5 2 1,3 0-13,-3 2 28,0 0-12,0 1 20,0-2 4,0-1-40,0-2-8,0 0-12,-4-4 16,0 1-8,4-1-20,0-2-4,0 0-36,0 1 4,0-6-28,4 1 40,0-3-4,0 0-4,3-2-12,-2-2 12,5-3-4,-1-1 0,4-2-4,2-1-4,2 1-4,3 1-4,1 2 0,3 2 0,-1 3 16,1 3 8,-4 5 24,1 0 4,-5 8-4,-4 2 24,-5 1 4,-5 3 20,-2 2 8,0 0-24,0 0 12,-7-1-20,2-1 16,1 0-16,1-1-16,1-3-12,2-1-4,0 1-8,0-1-8,0 0 0,0-2-4,0 1 0,0-1 12,0 0-44,0-2-208,0 1-268,0-2-481</inkml:trace>
  <inkml:trace contextRef="#ctx0" brushRef="#br0">74746 65185 4952,'-6'-7'0,"2"2"4,2 3 40,0-1 40,2 1 60,0 0 24,7 2-15,-2 0-17,2 0 4,-2 9 52,2 1 56,-2 3-20,-2 2-12,-3 3-56,0 1-52,-6 0 4,0 1-16,-4-2-20,0-2-16,1-2-4,1-3-4,2-2 36,2-2 8,-1-2 8,5-1 0,0-3 100,0-4-184,0-3-12,8 1-16,-1-2-4,1-3-28,2-1-80,5-3-56,1-2-40,3-2-4,1 0 76,2 0 68,-2 2 36,3 2 36,-3 2-4,-3 2 16,-3 3-8,-3 3 4,-3 4 8,-4 0 12,-4 9-12,0-1-4,0 3 0,-4 2 0,-1-1-12,5 3 20,0 1-20,0-4 12,0 0 0,5-2-24,2-1 16,2-3-12,1-1 12,3-2 0,-1-2-4,3-1 0,1 0-24,1-5-20,-1-2-60,1 0-12,-3-2 16,1-2 28,-3-2 64,0-2 8,-2-2 8,-3 1-12,-2-1 12,2 3 40,-5-2 60,-1 2 32,-1 3 0,0 2-12,-6 2-12,1 2-8,0 1-12,-1 4-24,-2 0-28,3 0-32,0 4-4,-1 2 4,3 1-12,-2 5 16,0 2-4,3 1 0,-1 1 0,3 3-4,-3 0 0,3-1-16,0-2-12,6-1-72,1-2-176,2-3-340,2-1-412,3-5-405</inkml:trace>
  <inkml:trace contextRef="#ctx0" brushRef="#br0">75448 65147 4136,'-8'-5'60,"0"1"96,1 1 128,2 2 136,1-1 53,0 0-69,0 1-100,2 1-112,-1 0 60,1 8-132,1 0 8,-1 1-52,0 1-12,2 3-24,0 1-20,-2 3 4,1-3-16,1 3-8,0-2-4,0-1-4,3-1 4,1-3 12,-1-1-16,4-3 0,-1-2-36,3-4-64,4 0-76,1-7-140,3-3 0,3-1 68,2-4 84,-1-3 136,2-2 36,-2-1 64,-3-4 128,1-2 152,-5-3 60,-6-4 0,0-2-24,-4-5-36,-4-2-28,0-3 12,0-1-68,-7 0-44,2 1 56,0 4-40,3 6-44,0 5-60,2 8-88,0 5-44,0 5 8,0 6-4,2 3-4,-2 13 32,0 3 12,0 6 8,0 6-16,0 6-16,-5 7-12,2 5-8,-2 2 4,-1 2 4,3-1 4,-1-2 0,1-3 0,3-3-8,0-4-4,0-6-8,4-5 4,-1-5-40,0-3-80,-3-5-192,0-4-192,0-12-828,0-1 844,-3-5 192,-1-1 176,4-4 112,0-1-24,5-1-128,8 0-112,5-1-176,11 2-57,5 3 41,7 1 60,9 0 120,3 2 92,4 3 104,-2 2 112,-3 2 60,-6 2 160,-7 3 160,-7 1 152,-10 0 129,-10 10-49,-12 1-96,0 2-100,-14 1-104,-3 2-20,-3 3-52,1 2-32,2-1-12,-1 3-20,6-2 0,0-1-28,3 1-48,1-2-48,1-2-32,2 0-36,1-3 12,0-3-16,3-2-12,1-2-112,0-2-192,0 0-348</inkml:trace>
  <inkml:trace contextRef="#ctx0" brushRef="#br0">76165 64667 4536,'18'-23'16,"-4"5"56,-2 6 96,-5 2 96,-2 6-8,-2 0-59,-1 4-109,0 0-216,-2 5-437,3 1-487</inkml:trace>
  <inkml:trace contextRef="#ctx0" brushRef="#br0">76410 64987 5749,'-9'-7'200,"2"0"212,2 0 184,0 0 68,1-2-164,0 4-192,0 0-188,2 2-72,-1 3-32,-3 0-20,0 6 4,-4 3 12,-2 3 0,-3 5 4,2 4 0,-2 3-12,-1 1-12,3 3 0,4-2 4,2-2 4,5-2-8,2-3-12,0-4-48,0-5-56,9-5-84,0-5-80,7-6-48,3-4 40,3-4 100,2-4 92,3-2 96,-2-2-8,2-2 28,-5 1-32,-3 0 8,-4 1 12,-3 2-4,-2 2 16,-4 4 4,-2 3 8,1 1-16,0 5 12,-4 2-4,0 3-8,1 0 12,0 5-8,-2 3 0,3 1-4,2 1 0,0 1 12,-2 2-20,2 3 24,-1 1 0,-1-3-16,-3 3 36,0 0-24,0-3 12,0-1-20,0-2-24,0-3 16,-3-2-36,3 0-12,0-4 0,5-8-36,2 0 92,2-3-8,0-1 0,2-2 12,3 0-12,0-3-4,5 2-8,0-1-4,3 2 4,1 1 20,6 4 40,-2 1-20,-1 6 24,0 0 20,-4 0 76,-3 8 100,-4 4 44,-6 4 12,-9 1-84,0 0-68,0 3-64,-4 1-44,-1-1-16,-3 0-28,-2-1 12,3-2-16,0-2-8,2-3-132,0 0-404,3-3-460,2 0-861</inkml:trace>
  <inkml:trace contextRef="#ctx0" brushRef="#br0">77534 65018 5517,'0'-8'20,"-5"2"36,1 1 116,1-1 180,3-1 1576,0 14-1736,0 4-24,0 1-52,0 3-52,0 3-32,-7 1-16,-1 3 8,1 1-12,-2-2-4,0 1-16,2-3-160,-2-3-320,2-2-536,2-1-685</inkml:trace>
  <inkml:trace contextRef="#ctx0" brushRef="#br0">77642 64729 3680,'13'-18'68,"-1"4"16,-3 3 4,-3 2-8,-1 4-60,1 5-156,-3 0-360</inkml:trace>
  <inkml:trace contextRef="#ctx0" brushRef="#br0">77766 64942 5012,'-7'5'16,"2"1"4,-2 3 84,1 1 24,-1 0 81,0 1 87,0 1-28,0 1-12,2-2-64,2-1-36,-2-1-24,3-1 36,1-2-12,-1 1-48,0-1-20,2-1-32,-1-4-12,1 3-16,0-3-28,0 0-4,5-7-124,3 2 112,1-4 24,4 0-4,2-1-4,1-1 4,2-2-4,6 1 12,-4 1-4,2 0-8,-5 2 4,0 3 12,-4 1-4,0 2 36,-3 2-12,-4 0 0,-1 0 28,0 7 60,-3 1 40,1 2-4,-2 1-12,-1 3-88,0 1-36,0 1-8,0 0-12,0 1-8,0-2-8,0-1-240,0-2-360,-4-2-640,4-3-577</inkml:trace>
  <inkml:trace contextRef="#ctx0" brushRef="#br0">78530 64854 5052,'-4'0'132,"1"0"565,3-5-89,0-1-56,0 3-76,3-2-144,5-1-124,2 0 0,6 0 0,9 1-24,8 0-28,11 1-64,7 2-48,6 2-28,6 0-8,1 0-20,3 6 16,-5 1 0,-9-3-24,-8 1-20,-9-1-104,-8-2-272,-11 0-348,-10-1-536</inkml:trace>
  <inkml:trace contextRef="#ctx0" brushRef="#br0">78874 64809 4452,'-1'0'216,"-2"0"180,3-4 165,0 0 187,0 1-20,0-1-80,5 0-104,-5 2-172,3 0-200,-1 2-88,1 0-52,-1 0 32,-2 5 88,0 5 60,0 4 44,-6 5-16,-3 5-72,1 6-60,-4 4-52,0 2-32,-3 3-12,0 3 4,-1-4-8,2-1-4,1-4-36,1-3-140,2-6-220,1-4-292,4-5-436,0-5-496</inkml:trace>
  <inkml:trace contextRef="#ctx0" brushRef="#br0">79422 64770 5172,'20'-9'132,"-1"1"153,-5 1 155,-3 2 168,-4 0-56,-2 1-80,-5 0-108,0 3-164,-7-1-76,-3 1-28,-2 1-8,-4 0 20,-2 0 12,-3 0-40,-1 6-24,-2 2-36,0-3-12,0 2-8,2 0-16,2-1 16,3 1-4,2-1 4,3-1-4,2 0 0,3-1-4,2 0-4,3 0 8,0-1 4,2 0 0,0 2-4,0 0 4,4-3 0,-4 2 4,4-1 0,-4 0-12,2-2 16,-1 0-16,1-1 16,-2 0-20,0 2 20,0 1-8,0 2 8,0 3 12,0 3 8,0 3 48,-6 4 68,-2 3 64,-1 3 0,-1 1-28,-1 1-76,1 0-68,-3 0-24,3-2-4,3-4-4,0 1 0,3-4 8,3 1-8,1-3 12,0-1-4,9-3-8,3-1-4,4-1-12,5-1 8,2-4 0,5-1 8,-1-1-24,1-2-80,1 0-116,-3-5-172,-2-1-212,-6 0-296,0-3-256,-4-1-389,-4-3-163</inkml:trace>
  <inkml:trace contextRef="#ctx0" brushRef="#br0">79187 64993 4520,'-9'0'112,"4"0"997,5-4-617,7 0-64,3 0-88,0 1-92,5-1-96,1 1-52,4 1-48,5 1-44,3 1-256,3 0-568,0 0-653</inkml:trace>
  <inkml:trace contextRef="#ctx0" brushRef="#br0">79785 64867 4332,'-8'-4'96,"3"1"108,0 0 132,3 0 92,-2-1 1337,2 4-1601,-1 6 4,-5 1-8,-1 1-12,1 3-36,-4 4-40,-2 2-12,-1 2-24,1 2-20,1 3 12,2-3-8,2 1-4,2-1 8,3 0-8,4-2 0,0-4-4,5-1-16,6-1 8,4-2-16,4-1-24,4-3-32,3-1-48,1 0-28,0-4 44,-5-1 24,-3-1 44,-3 0 36,-4-5-16,-4-1 28,-8-2 16,0-2 44,-6 0 16,-1-3 8,0-1-12,-6 1-28,3 1 12,-1-1-16,1 1 0,2 1-32,0 1-20,4 1-4,4 2-12,0-1 4,12 3-28,3-1-28,4 1-16,4 2-12,2-1 20,3 2 24,-2 2 8,-3 0 16,-1 0-20,-6 4 16,-3-4 4,-6 5-12,-2 0 44,-5 1-12,0-1 24,-7 5 12,-1 0 16,-1 3 40,-1 2 16,3 0 28,-2 4-16,3 0-40,2 2-24,1-1-36,1-1-16,2-1-4,0-2-4,0-1 8,0-2-16,0-3-116,0-3-264,0-2-408,0-1-624</inkml:trace>
  <inkml:trace contextRef="#ctx0" brushRef="#br0">80242 64892 3280,'0'-13'80,"8"3"136,-2 1 128,0 3 96,1 2-28,-2-1-88,0 2-104,-3 2-67,1 1-29,-1 0 24,1 5 68,-3 2 76,0 2 36,-7 3 0,1 3-28,-4 6-80,-2 0-40,-4 4-40,1 2-32,-2 0-20,-2-1-8,2 0-32,1-4-36,2-2-12,2-1-8,2-4 8,1-2 4,3-3 8,2-1-4,-1-4-12,2-4 4,1 2 0,2-2 92,0-6-48,0-2-4,7-2-20,0-1 8,1-3-12,2-4-24,2-2 20,0-5-12,3-1 12,2-1 8,4-3-20,2 0 16,2 0-16,0 3-4,4 2 4,-1 1-16,3 8-4,-1 1 8,1 6 8,-4 8 8,1 0 4,-4 0-4,-3 9-8,-4 0-8,-2 1 12,-6 0-12,-9 3 12,0-3 16,-9 4-8,-2-2 8,-9 2 4,-2-1 80,-6 3 48,-6 0 36,0-1 60,-2-2-28,0-2-20,3 0-40,4-3-76,2 0-68,6-3-20,6 1 4,2-3-4,5 2 16,5 0-12,3-1 4,0 2-8,5 1 0,6 0 16,2 2 4,6 0-12,2-1 8,7 1-4,3 0-4,1-1-4,2-1 0,1-2-4,-3 0 0,-1 1 12,-6-1-4,-3-2-4,-3 1 4,-7-1 0,0-1-20,-6 1-108,-1-2-224,-5 2-404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A2E5-5725-494B-1F4E-768CE5DE3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3D5CE-23FC-07E9-FA92-A9BC076E2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FEB8B-3101-2896-AB0C-3722B9C8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BBC43-24CB-C8C9-9D9D-84CB30E9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F55B4-9C99-EBAC-F2A7-23F18C25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235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73D8-1062-52CF-822C-5A8E4054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0A6A0-AA61-EFC3-C977-2E8EC0C86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B708C-9815-D546-E124-30AE7C03B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34E00-FDB2-80D7-E564-25AB2BCB0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5E5A3-07B8-8E09-269E-03E81CCE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7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7667D-D9AF-CE3C-F1D9-712976509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F8C26-D136-CD1A-2554-F1F3CD45F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D3717-1B27-62F4-6CDC-E2FFE82D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00748-2565-F948-FEA5-7456B4C7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26626-91B5-D3C6-26F0-A1D2132A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3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A0A0-744C-FBF7-79DE-3D75D67B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F02F-9E32-61A1-18B6-46D23BAA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ACDFD-1DE4-17E6-89ED-4434B9506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01D24-979F-65FC-52B9-3944E9BE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44E82-7412-7B73-F8D1-7C09A73D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7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B348-BBEB-B14C-3CCE-B4424CA4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5C735-A82A-D98C-3396-005CD13AD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56F6B-0AAE-75A9-C8E7-EC6C37DCE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35C12-DB65-2E5B-8540-F26A808C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B6AE9-3B2C-738A-801C-A85C5CFD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7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6615-04E7-7D20-82D1-49671547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66D17-7385-2E0F-D958-C2E9C46EC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814A0-FFCB-D96F-F04A-C65D70640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49BF1-453C-86A7-0E08-6D961597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060D2-A2D2-8A61-E704-DAEB6F6A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0E353-0312-C334-F732-E9040A10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4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B1B3-31D4-EB33-2A62-8C743E93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4B4A4-ACEF-6EB4-853A-B5FC66C14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0EBB0-65A7-354F-FB27-D8A257FD9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CE615-E641-54CD-87E5-6E50E972A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C806A-1BCD-0417-6C2C-54B65BC38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87CB97-6BE2-AE21-A8AB-E24325BE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2C936-B703-6BCB-243B-98AA3497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B04FB-081B-17DB-7E93-81C9B0B4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6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6724-D209-AAC8-68A7-E97683EA9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5980F-256C-C9BE-BD0E-21A258E9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8337D-E0C3-AE92-803C-60E49855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9C53B-5020-4E44-F727-19D8915A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0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EE29B7-3DC8-33D5-94CF-C8A84238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CF1E7-F224-8CC4-0183-77867470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C95D3-A4EF-FD54-BE3D-262D9AF8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4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A55C-C920-E840-F1B0-A66594EB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C634C-230A-CA95-8A98-6526C5D4F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24CFC-4A4A-1E4E-4584-7316BC3B5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A8FA6-D0DB-5F93-74A6-D1057C7F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74CCE-5145-9703-70DE-C5FD9C02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747B4-86C2-504B-B59C-19B6366A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8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30854-563C-E56D-AA70-02142FD6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052652-DE61-9A79-2D7F-D68D10A97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93886-ACA4-8D74-1752-667859064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EF799-B88B-52A8-0642-0A065B1D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68560-92A2-035D-07F3-6FB071AD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76AE5-C943-BFD3-12BD-0CCE39F6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3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0A91B3-13CC-EB16-7A2A-953EE468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B04CC-23B3-ACF9-8434-1F86D8B40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A1CC1-FC66-1F70-0296-8AD0ED29B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028F9-ECED-C3E5-7F2F-6BA755C52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E0542-2339-CDF7-337A-DB016A9C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6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eamless Space Fly Through">
            <a:extLst>
              <a:ext uri="{FF2B5EF4-FFF2-40B4-BE49-F238E27FC236}">
                <a16:creationId xmlns:a16="http://schemas.microsoft.com/office/drawing/2014/main" id="{F0C2AA35-10C9-13C2-02F7-0635ADF99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CEF679-4FC2-6D0B-63BB-24FD13E3C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GB" sz="4400">
                <a:solidFill>
                  <a:schemeClr val="bg1"/>
                </a:solidFill>
                <a:effectLst/>
                <a:latin typeface="Aptos" panose="020B0004020202020204" pitchFamily="34" charset="0"/>
                <a:ea typeface="游ゴシック" panose="020B0400000000000000" pitchFamily="50" charset="-128"/>
                <a:cs typeface="Aptos" panose="020B0004020202020204" pitchFamily="34" charset="0"/>
              </a:rPr>
              <a:t>Teleparallel Gravity</a:t>
            </a:r>
            <a:br>
              <a:rPr lang="en-GB" sz="4400">
                <a:solidFill>
                  <a:schemeClr val="bg1"/>
                </a:solidFill>
                <a:effectLst/>
                <a:latin typeface="Aptos" panose="020B0004020202020204" pitchFamily="34" charset="0"/>
                <a:ea typeface="游ゴシック" panose="020B0400000000000000" pitchFamily="50" charset="-128"/>
                <a:cs typeface="Aptos" panose="020B0004020202020204" pitchFamily="34" charset="0"/>
              </a:rPr>
            </a:br>
            <a:r>
              <a:rPr lang="en-GB" sz="4400">
                <a:solidFill>
                  <a:schemeClr val="bg1"/>
                </a:solidFill>
                <a:effectLst/>
                <a:latin typeface="Aptos" panose="020B0004020202020204" pitchFamily="34" charset="0"/>
                <a:ea typeface="游ゴシック" panose="020B0400000000000000" pitchFamily="50" charset="-128"/>
                <a:cs typeface="Aptos" panose="020B0004020202020204" pitchFamily="34" charset="0"/>
              </a:rPr>
              <a:t>Relativistic Gravity in Flat Spacetime</a:t>
            </a:r>
            <a:endParaRPr lang="en-GB" sz="4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C1D58-9A45-1372-99B8-2AD90442E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Presentation by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Ayush Aggarwal &amp; David Kagan</a:t>
            </a:r>
            <a:endParaRPr lang="en-GB" sz="2000">
              <a:solidFill>
                <a:schemeClr val="bg1"/>
              </a:solidFill>
            </a:endParaRPr>
          </a:p>
        </p:txBody>
      </p:sp>
      <p:pic>
        <p:nvPicPr>
          <p:cNvPr id="7" name="Picture 6" descr="A green and red dots&#10;&#10;Description automatically generated with medium confidence">
            <a:extLst>
              <a:ext uri="{FF2B5EF4-FFF2-40B4-BE49-F238E27FC236}">
                <a16:creationId xmlns:a16="http://schemas.microsoft.com/office/drawing/2014/main" id="{4CC5B841-9D0F-AFC7-A128-E3EBA1D68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6" y="1262205"/>
            <a:ext cx="4130040" cy="41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11484F-A9C8-20CC-BCED-26F41657B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28" y="609206"/>
            <a:ext cx="9764488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3C4A-8515-8854-17CF-0255274F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Like Formulation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67857-FC87-F561-D1E1-E8BD07415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744" y="1825625"/>
            <a:ext cx="5401056" cy="4351338"/>
          </a:xfrm>
        </p:spPr>
        <p:txBody>
          <a:bodyPr/>
          <a:lstStyle/>
          <a:p>
            <a:r>
              <a:rPr lang="en-US" dirty="0"/>
              <a:t>If we attempt to formulate a force field that </a:t>
            </a:r>
            <a:r>
              <a:rPr lang="en-US" dirty="0" err="1"/>
              <a:t>mimcs</a:t>
            </a:r>
            <a:r>
              <a:rPr lang="en-US" dirty="0"/>
              <a:t> the arbitrary coordinate transform we saw earlier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forces q = mass, as the above is the acceleration.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ECE5F-9385-E79B-9EB0-90CD7EB7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28"/>
            <a:ext cx="4610743" cy="3381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28E4F-B702-D104-CDA7-A4C59050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29" y="3429000"/>
            <a:ext cx="4437888" cy="7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76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B247-0E63-FD1A-1607-F0E61CC6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Distinction Between Changes of Coordinates and Reference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3629B-2573-CE6C-FDA1-1834E82D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Teleparallel Gravity (TEGR), this distinction is accounted for by the </a:t>
            </a:r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Weitzenböck connection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torsion effects in TEGR mimic the additional terms that arise when using non-inertial frames. </a:t>
            </a:r>
          </a:p>
          <a:p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distinguishing between coordinate changes and reference frame shifts, TEGR provides an alternative formulation where gravity appears as a force-like field, similar to electromagnetism, with torsion playing a key role.</a:t>
            </a:r>
          </a:p>
        </p:txBody>
      </p:sp>
    </p:spTree>
    <p:extLst>
      <p:ext uri="{BB962C8B-B14F-4D97-AF65-F5344CB8AC3E}">
        <p14:creationId xmlns:p14="http://schemas.microsoft.com/office/powerpoint/2010/main" val="114573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12B3D-912C-DF36-D5B0-E69EEBED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DA83B-B411-7DBF-1B60-EC9D9B3AB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Introduction to Teleparallel Gravity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R. </a:t>
            </a:r>
            <a:r>
              <a:rPr lang="en-GB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Aldrovandi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J. G. Pereira, An Introduction to Teleparallel Gravity. Springer, 2013.</a:t>
            </a:r>
          </a:p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Gravitation</a:t>
            </a:r>
          </a:p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C. W. Misner, K. S. Thorne, and J. A. Wheeler, Gravitation. W. H. Freeman, 1973.</a:t>
            </a:r>
          </a:p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Teleparallel Equivalent of General Relativity</a:t>
            </a:r>
          </a:p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J. W. </a:t>
            </a:r>
            <a:r>
              <a:rPr lang="en-GB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Maluf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"The Teleparallel Equivalent of General Relativity," </a:t>
            </a:r>
            <a:r>
              <a:rPr lang="en-GB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Annalen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der </a:t>
            </a:r>
            <a:r>
              <a:rPr lang="en-GB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Physik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525, no. 5, pp. 339-357, 2013.</a:t>
            </a:r>
          </a:p>
        </p:txBody>
      </p:sp>
    </p:spTree>
    <p:extLst>
      <p:ext uri="{BB962C8B-B14F-4D97-AF65-F5344CB8AC3E}">
        <p14:creationId xmlns:p14="http://schemas.microsoft.com/office/powerpoint/2010/main" val="319124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73BA-C9E7-96C9-1AB3-D27BAD46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Abstract</a:t>
            </a:r>
            <a:endParaRPr lang="en-GB" sz="320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FCDF8BE-CFD6-EF58-3542-FB31323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GB" sz="1800" b="0" i="0" u="none" strike="noStrike" baseline="0">
                <a:latin typeface="LMSans10-Regular-Identity-H"/>
              </a:rPr>
              <a:t>This presentation reviews the mathematical and conceptual framework of Teleparallel Gravity, a theory of gravity that is equivalent to General Relativity. </a:t>
            </a:r>
          </a:p>
          <a:p>
            <a:r>
              <a:rPr lang="en-GB" sz="1800" b="0" i="0" u="none" strike="noStrike" baseline="0">
                <a:latin typeface="LMSans10-Regular-Identity-H"/>
              </a:rPr>
              <a:t>We explore the distinctions between changes of reference frame versus changes of coordinates </a:t>
            </a:r>
          </a:p>
          <a:p>
            <a:r>
              <a:rPr lang="en-GB" sz="1800">
                <a:latin typeface="LMSans10-Regular-Identity-H"/>
              </a:rPr>
              <a:t>I</a:t>
            </a:r>
            <a:r>
              <a:rPr lang="en-GB" sz="1800" b="0" i="0" u="none" strike="noStrike" baseline="0">
                <a:latin typeface="LMSans10-Regular-Identity-H"/>
              </a:rPr>
              <a:t>llustrate these ideas using a visual model based on stereographic projection.</a:t>
            </a:r>
            <a:endParaRPr lang="en-GB" sz="1800"/>
          </a:p>
        </p:txBody>
      </p:sp>
      <p:pic>
        <p:nvPicPr>
          <p:cNvPr id="7" name="Graphic 6" descr="Solar system">
            <a:extLst>
              <a:ext uri="{FF2B5EF4-FFF2-40B4-BE49-F238E27FC236}">
                <a16:creationId xmlns:a16="http://schemas.microsoft.com/office/drawing/2014/main" id="{3E7A0CFA-370A-A8F5-A541-88DB8236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6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31B6-2F61-C783-179C-C92531C7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Introduction</a:t>
            </a:r>
            <a:endParaRPr lang="en-GB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DF77-6A1B-3AC6-6FA2-BD40D768F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GB" sz="1800" b="0" i="0" u="none" strike="noStrike" baseline="0" dirty="0">
                <a:latin typeface="LMSans10-Regular-Identity-H"/>
              </a:rPr>
              <a:t>Teleparallel Gravity: An equivalent formulation to General Relativity.</a:t>
            </a:r>
          </a:p>
          <a:p>
            <a:r>
              <a:rPr lang="en-GB" sz="1800" b="0" i="0" u="none" strike="noStrike" baseline="0" dirty="0">
                <a:latin typeface="LMSans10-Regular-Identity-H"/>
              </a:rPr>
              <a:t>Encodes gravity in terms of torsion, not curvature.</a:t>
            </a:r>
          </a:p>
          <a:p>
            <a:r>
              <a:rPr lang="en-GB" sz="1800" b="0" i="0" u="none" strike="noStrike" baseline="0" dirty="0">
                <a:latin typeface="LMSans10-Regular-Identity-H"/>
              </a:rPr>
              <a:t>Describes spacetime as flat (Minkowski), with torsion capturing gravitational effects.</a:t>
            </a:r>
          </a:p>
          <a:p>
            <a:r>
              <a:rPr lang="en-GB" sz="1800" b="0" i="0" u="none" strike="noStrike" baseline="0" dirty="0">
                <a:latin typeface="LMSans10-Regular-Identity-H"/>
              </a:rPr>
              <a:t>Provides an alternative, field-theoretic perspective on gravity.</a:t>
            </a:r>
            <a:endParaRPr lang="en-GB" sz="1800" dirty="0"/>
          </a:p>
        </p:txBody>
      </p:sp>
      <p:pic>
        <p:nvPicPr>
          <p:cNvPr id="7" name="Graphic 6" descr="Solar system">
            <a:extLst>
              <a:ext uri="{FF2B5EF4-FFF2-40B4-BE49-F238E27FC236}">
                <a16:creationId xmlns:a16="http://schemas.microsoft.com/office/drawing/2014/main" id="{B1A0577F-49E0-CE4C-FB07-0E7F1C3B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pic>
        <p:nvPicPr>
          <p:cNvPr id="6" name="Picture 5" descr="A green and red dots&#10;&#10;Description automatically generated with medium confidence">
            <a:extLst>
              <a:ext uri="{FF2B5EF4-FFF2-40B4-BE49-F238E27FC236}">
                <a16:creationId xmlns:a16="http://schemas.microsoft.com/office/drawing/2014/main" id="{7FEB69EA-A796-B089-ABA3-55560DE3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27" y="1310402"/>
            <a:ext cx="4130040" cy="41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4C7E-8C07-D085-4ED1-4CF2906B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DD330-6E98-77A3-2563-9081CEF08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496" y="1965960"/>
            <a:ext cx="10168128" cy="4197096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An infinitesimal version Of a coordinate system is supplied by a "tetrad," or "moving frame“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GB" sz="1800" dirty="0">
                <a:latin typeface="Calibri" panose="020F0502020204030204" pitchFamily="34" charset="0"/>
              </a:rPr>
              <a:t>A tetrad (or vierbein) consists of a set of four basis vectors e</a:t>
            </a:r>
            <a:r>
              <a:rPr lang="el-GR" sz="1800" baseline="30000" dirty="0">
                <a:latin typeface="Calibri" panose="020F0502020204030204" pitchFamily="34" charset="0"/>
              </a:rPr>
              <a:t>α</a:t>
            </a:r>
            <a:r>
              <a:rPr lang="en-GB" sz="1800" dirty="0">
                <a:latin typeface="Calibri" panose="020F0502020204030204" pitchFamily="34" charset="0"/>
              </a:rPr>
              <a:t>. These vectors form a local frame of reference.</a:t>
            </a:r>
          </a:p>
          <a:p>
            <a:r>
              <a:rPr lang="en-GB" sz="1800" dirty="0">
                <a:latin typeface="Calibri" panose="020F0502020204030204" pitchFamily="34" charset="0"/>
              </a:rPr>
              <a:t>The zeroth basis vector is the 4-velocity of the observer.</a:t>
            </a:r>
          </a:p>
          <a:p>
            <a:r>
              <a:rPr lang="en-GB" sz="1800" dirty="0">
                <a:latin typeface="Calibri" panose="020F0502020204030204" pitchFamily="34" charset="0"/>
              </a:rPr>
              <a:t>The tetrad vectors are chosen to be orthogonal and of unit magnitude. This means that in the local frame</a:t>
            </a:r>
          </a:p>
          <a:p>
            <a:endParaRPr lang="en-GB" sz="1800" dirty="0">
              <a:latin typeface="Calibri" panose="020F0502020204030204" pitchFamily="34" charset="0"/>
            </a:endParaRPr>
          </a:p>
          <a:p>
            <a:r>
              <a:rPr lang="en-GB" sz="1800" dirty="0">
                <a:latin typeface="Calibri" panose="020F0502020204030204" pitchFamily="34" charset="0"/>
              </a:rPr>
              <a:t>Tetrads provide a local reference frame at each point in spacetime, allowing us to translate between coordinate-based descriptions and local, flat Minkowski space.</a:t>
            </a:r>
          </a:p>
          <a:p>
            <a:r>
              <a:rPr lang="en-GB" sz="1800" dirty="0">
                <a:latin typeface="Calibri" panose="020F0502020204030204" pitchFamily="34" charset="0"/>
              </a:rPr>
              <a:t>Hence, they are coordinate-independent.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C3A93-1E15-3665-5AD3-E53FD00CC2B6}"/>
              </a:ext>
            </a:extLst>
          </p:cNvPr>
          <p:cNvSpPr txBox="1"/>
          <p:nvPr/>
        </p:nvSpPr>
        <p:spPr>
          <a:xfrm>
            <a:off x="8319516" y="2240280"/>
            <a:ext cx="264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“Gravitation" by Charles Messner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0DECC-B1AD-F0C1-7FE6-EE8DF23E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31" y="3989428"/>
            <a:ext cx="1219370" cy="323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B10264-7BDD-3D5F-9C3D-F6F107C20858}"/>
              </a:ext>
            </a:extLst>
          </p:cNvPr>
          <p:cNvSpPr txBox="1"/>
          <p:nvPr/>
        </p:nvSpPr>
        <p:spPr>
          <a:xfrm>
            <a:off x="3671316" y="4012875"/>
            <a:ext cx="264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“Gravitation" by Charles Misner</a:t>
            </a:r>
          </a:p>
        </p:txBody>
      </p:sp>
    </p:spTree>
    <p:extLst>
      <p:ext uri="{BB962C8B-B14F-4D97-AF65-F5344CB8AC3E}">
        <p14:creationId xmlns:p14="http://schemas.microsoft.com/office/powerpoint/2010/main" val="282813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B7F7-1069-2D01-BA86-E6D7B403E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Levi-Civita Connection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B356-5768-D63D-2070-578A0ECD4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u="none" strike="noStrike" baseline="0" dirty="0">
                <a:latin typeface="LMSans10-Regular-Identity-H"/>
              </a:rPr>
              <a:t>The Levi-Civita connection is used in General Relativity</a:t>
            </a:r>
          </a:p>
          <a:p>
            <a:pPr algn="l"/>
            <a:endParaRPr lang="en-GB" b="0" i="0" u="none" strike="noStrike" baseline="0" dirty="0">
              <a:latin typeface="LMSans10-Regular-Identity-H"/>
            </a:endParaRPr>
          </a:p>
          <a:p>
            <a:pPr algn="l"/>
            <a:endParaRPr lang="en-GB" sz="2000" dirty="0">
              <a:latin typeface="LMSans10-Regular-Identity-H"/>
            </a:endParaRPr>
          </a:p>
          <a:p>
            <a:pPr algn="l"/>
            <a:r>
              <a:rPr lang="en-GB" sz="1600" dirty="0" err="1"/>
              <a:t>g</a:t>
            </a:r>
            <a:r>
              <a:rPr lang="en-GB" sz="1600" baseline="-25000" dirty="0" err="1"/>
              <a:t>ρν</a:t>
            </a:r>
            <a:r>
              <a:rPr lang="en-GB" sz="1600" dirty="0"/>
              <a:t>​ is the metric tensor</a:t>
            </a:r>
          </a:p>
          <a:p>
            <a:pPr algn="l"/>
            <a:r>
              <a:rPr lang="en-GB" sz="1600" dirty="0" err="1"/>
              <a:t>g</a:t>
            </a:r>
            <a:r>
              <a:rPr lang="en-GB" sz="1600" baseline="30000" dirty="0" err="1"/>
              <a:t>σρ</a:t>
            </a:r>
            <a:r>
              <a:rPr lang="en-GB" sz="1600" dirty="0"/>
              <a:t> is the inverse metric tensor</a:t>
            </a:r>
          </a:p>
          <a:p>
            <a:pPr algn="l"/>
            <a:endParaRPr lang="en-GB" sz="2000" dirty="0">
              <a:latin typeface="LMSans10-Regular-Identity-H"/>
            </a:endParaRPr>
          </a:p>
          <a:p>
            <a:pPr algn="l"/>
            <a:r>
              <a:rPr lang="en-GB" sz="1600" dirty="0"/>
              <a:t>For a vector field      </a:t>
            </a:r>
            <a:r>
              <a:rPr lang="el-GR" sz="1600" dirty="0"/>
              <a:t>, </a:t>
            </a:r>
            <a:r>
              <a:rPr lang="en-GB" sz="1600" dirty="0"/>
              <a:t>and its covariant derivative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E01C3-042E-38D6-361A-6B99149B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78" y="2326335"/>
            <a:ext cx="4469168" cy="535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351C7-1E8E-EB04-1863-E3EDD4BB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3" y="4657521"/>
            <a:ext cx="2456794" cy="459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D8039-4F80-C335-555D-F89694D9C2C7}"/>
              </a:ext>
            </a:extLst>
          </p:cNvPr>
          <p:cNvSpPr txBox="1"/>
          <p:nvPr/>
        </p:nvSpPr>
        <p:spPr>
          <a:xfrm>
            <a:off x="6176270" y="2455703"/>
            <a:ext cx="4873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"An Introduction to Teleparallel Gravity"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Aldrovandi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Pereira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38B5D-27F9-3212-A3F0-102BC503D18C}"/>
              </a:ext>
            </a:extLst>
          </p:cNvPr>
          <p:cNvSpPr txBox="1"/>
          <p:nvPr/>
        </p:nvSpPr>
        <p:spPr>
          <a:xfrm>
            <a:off x="6611293" y="4592849"/>
            <a:ext cx="4873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“Gravitation" by Charles Misner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75F33A-1B18-2980-0BCC-18173FF81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722" y="4275684"/>
            <a:ext cx="228632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5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5E76-B2A7-FF55-F433-0F154309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Weitzenböck Connection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207E9-8B0D-8F48-81EF-9B70B6ACD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209" y="3174595"/>
            <a:ext cx="3658111" cy="371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AF235-1ECA-09AA-E76D-9954EB3FDB17}"/>
              </a:ext>
            </a:extLst>
          </p:cNvPr>
          <p:cNvSpPr txBox="1"/>
          <p:nvPr/>
        </p:nvSpPr>
        <p:spPr>
          <a:xfrm>
            <a:off x="6199632" y="3243236"/>
            <a:ext cx="4873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"An Introduction to Teleparallel Gravity"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Aldrovandi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Pereira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5C8A56-BCA7-B2C1-C85B-8C0D9FD9065D}"/>
              </a:ext>
            </a:extLst>
          </p:cNvPr>
          <p:cNvSpPr txBox="1">
            <a:spLocks/>
          </p:cNvSpPr>
          <p:nvPr/>
        </p:nvSpPr>
        <p:spPr>
          <a:xfrm>
            <a:off x="1115568" y="2478024"/>
            <a:ext cx="10168128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LMSans10-Regular-Identity-H"/>
              </a:rPr>
              <a:t>In TEGR the </a:t>
            </a:r>
            <a:r>
              <a:rPr lang="en-GB" sz="2000" dirty="0">
                <a:latin typeface="LMSans10-Regular-Identity-H"/>
              </a:rPr>
              <a:t>Weitzenböck connection is used instead of the Levi-Civita connection</a:t>
            </a:r>
          </a:p>
          <a:p>
            <a:endParaRPr lang="en-GB" sz="2000" dirty="0">
              <a:latin typeface="LMSans10-Regular-Identity-H"/>
            </a:endParaRPr>
          </a:p>
          <a:p>
            <a:endParaRPr lang="en-GB" sz="2000" dirty="0">
              <a:latin typeface="LMSans10-Regular-Identity-H"/>
            </a:endParaRPr>
          </a:p>
          <a:p>
            <a:r>
              <a:rPr lang="en-US" sz="2000" dirty="0">
                <a:latin typeface="LMSans10-Regular-Identity-H"/>
              </a:rPr>
              <a:t> </a:t>
            </a:r>
            <a:r>
              <a:rPr lang="en-GB" sz="1600" dirty="0">
                <a:latin typeface="LMSans10-Regular-Identity-H"/>
              </a:rPr>
              <a:t>     </a:t>
            </a:r>
            <a:r>
              <a:rPr lang="en-GB" sz="1600" dirty="0"/>
              <a:t>: frame field or tetrad</a:t>
            </a:r>
          </a:p>
          <a:p>
            <a:r>
              <a:rPr lang="en-GB" sz="1600" dirty="0"/>
              <a:t>        : Weitzenböck connection</a:t>
            </a:r>
          </a:p>
          <a:p>
            <a:r>
              <a:rPr lang="en-GB" sz="1600" dirty="0"/>
              <a:t>      : Spin connection components. This term adjusts the basis vectors in the local frame to account for torsion.</a:t>
            </a:r>
          </a:p>
          <a:p>
            <a:r>
              <a:rPr lang="en-GB" sz="1600" dirty="0"/>
              <a:t>Describes how tetrad vectors change in a torsion-based framework</a:t>
            </a:r>
          </a:p>
          <a:p>
            <a:endParaRPr lang="en-GB" sz="2000" dirty="0">
              <a:latin typeface="LMSans10-Regular-Identity-H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1A9822-0E8A-7ACD-64FC-6D954B00A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04" y="3908961"/>
            <a:ext cx="249380" cy="285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F8E7DE-1BB2-C71B-16F1-FD318EE9F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436" y="4325112"/>
            <a:ext cx="476316" cy="381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F3115-51DC-F3C2-5997-53253E755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388" y="4711374"/>
            <a:ext cx="377827" cy="3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9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90B5-BCEA-018A-67C5-80075852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Connecting Levi-Civita and Weitzenböck Connections : Contortion Tensor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17679-D2AB-A718-1837-B3D180C5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contortion tensor     ​  quantifies the difference between the Levi-Civita connection and the Weitzenböck connection. It effectively measures how much torsion deviates from the purely curvature-based description of spacetime.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US" sz="1800" dirty="0"/>
              <a:t>         </a:t>
            </a:r>
            <a:r>
              <a:rPr lang="el-GR" sz="1800" dirty="0"/>
              <a:t>: </a:t>
            </a:r>
            <a:r>
              <a:rPr lang="en-GB" sz="1800" dirty="0"/>
              <a:t>Weitzenböck connection, includes torsion effects.</a:t>
            </a:r>
          </a:p>
          <a:p>
            <a:r>
              <a:rPr lang="en-US" sz="1800" dirty="0"/>
              <a:t>         </a:t>
            </a:r>
            <a:r>
              <a:rPr lang="el-GR" sz="1800" dirty="0"/>
              <a:t>​: </a:t>
            </a:r>
            <a:r>
              <a:rPr lang="en-GB" sz="1800" dirty="0"/>
              <a:t>Levi-Civita connection, includes curvature effects.</a:t>
            </a:r>
          </a:p>
          <a:p>
            <a:r>
              <a:rPr lang="en-US" sz="1800" dirty="0"/>
              <a:t>          </a:t>
            </a:r>
            <a:r>
              <a:rPr lang="el-GR" sz="1800" dirty="0"/>
              <a:t>​: </a:t>
            </a:r>
            <a:r>
              <a:rPr lang="en-GB" sz="1800" dirty="0"/>
              <a:t>Contortion tensor, quantifies the difference due to torsion.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CB55A-8528-B937-902D-6C3B7EBFB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90" y="1939787"/>
            <a:ext cx="320684" cy="195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185883-1677-550F-C288-E5192D223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56" y="2799638"/>
            <a:ext cx="1581371" cy="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37F77E-D968-B151-925A-3430BDD82290}"/>
              </a:ext>
            </a:extLst>
          </p:cNvPr>
          <p:cNvSpPr txBox="1"/>
          <p:nvPr/>
        </p:nvSpPr>
        <p:spPr>
          <a:xfrm>
            <a:off x="5698574" y="2927875"/>
            <a:ext cx="4873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"An Introduction to Teleparallel Gravity"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Aldrovandi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Pereira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17BDF5-8951-1601-8A60-B759C80E0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151" y="3524889"/>
            <a:ext cx="409632" cy="4191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AA2E99-A857-B09C-2702-A0F433F90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59" y="3944047"/>
            <a:ext cx="362001" cy="342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85DCB4-DA9B-A2B2-996A-7F75250C1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512" y="4312063"/>
            <a:ext cx="390580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1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3EC6-17C3-AA46-D5C2-05786C36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Coordinates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BF1F-7B72-F592-F630-ADFFD43FD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Arbitrary transform for coordinates:</a:t>
            </a:r>
          </a:p>
          <a:p>
            <a:r>
              <a:rPr lang="en-US" sz="1800" dirty="0"/>
              <a:t>Speed: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45268-04E0-03F5-4D2F-EAF9FD39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653" y="2157286"/>
            <a:ext cx="1844578" cy="830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FDF32-BEEB-9586-53DC-258BFA4B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14" y="1690688"/>
            <a:ext cx="1977878" cy="5242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BD73C71-A1B6-90DA-617B-80D63FE6B650}"/>
                  </a:ext>
                </a:extLst>
              </p14:cNvPr>
              <p14:cNvContentPartPr/>
              <p14:nvPr/>
            </p14:nvContentPartPr>
            <p14:xfrm>
              <a:off x="2668054" y="2981460"/>
              <a:ext cx="1362210" cy="393757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BD73C71-A1B6-90DA-617B-80D63FE6B6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2055" y="2945468"/>
                <a:ext cx="1433848" cy="465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77DF142-4AB3-433C-79EE-F4DB0826B179}"/>
                  </a:ext>
                </a:extLst>
              </p14:cNvPr>
              <p14:cNvContentPartPr/>
              <p14:nvPr/>
            </p14:nvContentPartPr>
            <p14:xfrm>
              <a:off x="1598676" y="3951117"/>
              <a:ext cx="4221480" cy="6919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77DF142-4AB3-433C-79EE-F4DB0826B1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2681" y="3915116"/>
                <a:ext cx="4293110" cy="7635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53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067C2E-0C7C-0F51-F9EC-226EE72DD40B}"/>
                  </a:ext>
                </a:extLst>
              </p14:cNvPr>
              <p14:cNvContentPartPr/>
              <p14:nvPr/>
            </p14:nvContentPartPr>
            <p14:xfrm>
              <a:off x="2404872" y="667924"/>
              <a:ext cx="7539228" cy="5509039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067C2E-0C7C-0F51-F9EC-226EE72DD4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8873" y="631929"/>
                <a:ext cx="7610866" cy="55806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9574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634</Words>
  <Application>Microsoft Office PowerPoint</Application>
  <PresentationFormat>Widescreen</PresentationFormat>
  <Paragraphs>72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LMSans10-Regular-Identity-H</vt:lpstr>
      <vt:lpstr>Aptos</vt:lpstr>
      <vt:lpstr>Aptos Display</vt:lpstr>
      <vt:lpstr>Arial</vt:lpstr>
      <vt:lpstr>Calibri</vt:lpstr>
      <vt:lpstr>Office Theme</vt:lpstr>
      <vt:lpstr>Teleparallel Gravity Relativistic Gravity in Flat Spacetime</vt:lpstr>
      <vt:lpstr>Abstract</vt:lpstr>
      <vt:lpstr>Introduction</vt:lpstr>
      <vt:lpstr>Tetrads</vt:lpstr>
      <vt:lpstr>Levi-Civita Connection</vt:lpstr>
      <vt:lpstr>Weitzenböck Connection</vt:lpstr>
      <vt:lpstr>Connecting Levi-Civita and Weitzenböck Connections : Contortion Tensor</vt:lpstr>
      <vt:lpstr>Transforming Coordinates</vt:lpstr>
      <vt:lpstr>PowerPoint Presentation</vt:lpstr>
      <vt:lpstr>PowerPoint Presentation</vt:lpstr>
      <vt:lpstr>Field Like Formulation</vt:lpstr>
      <vt:lpstr>Distinction Between Changes of Coordinates and Reference Frames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Ayush Aggarwal</dc:creator>
  <cp:lastModifiedBy>Ayush Aggarwal</cp:lastModifiedBy>
  <cp:revision>1</cp:revision>
  <dcterms:created xsi:type="dcterms:W3CDTF">2024-09-06T02:54:10Z</dcterms:created>
  <dcterms:modified xsi:type="dcterms:W3CDTF">2024-09-10T17:55:31Z</dcterms:modified>
</cp:coreProperties>
</file>